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34"/>
  </p:handoutMasterIdLst>
  <p:sldIdLst>
    <p:sldId id="256" r:id="rId2"/>
    <p:sldId id="271" r:id="rId3"/>
    <p:sldId id="257" r:id="rId4"/>
    <p:sldId id="259" r:id="rId5"/>
    <p:sldId id="260" r:id="rId6"/>
    <p:sldId id="261" r:id="rId7"/>
    <p:sldId id="294" r:id="rId8"/>
    <p:sldId id="262" r:id="rId9"/>
    <p:sldId id="295" r:id="rId10"/>
    <p:sldId id="297" r:id="rId11"/>
    <p:sldId id="298" r:id="rId12"/>
    <p:sldId id="299" r:id="rId13"/>
    <p:sldId id="296" r:id="rId14"/>
    <p:sldId id="263" r:id="rId15"/>
    <p:sldId id="272" r:id="rId16"/>
    <p:sldId id="292" r:id="rId17"/>
    <p:sldId id="278" r:id="rId18"/>
    <p:sldId id="264" r:id="rId19"/>
    <p:sldId id="265" r:id="rId20"/>
    <p:sldId id="267" r:id="rId21"/>
    <p:sldId id="268" r:id="rId22"/>
    <p:sldId id="285" r:id="rId23"/>
    <p:sldId id="270" r:id="rId24"/>
    <p:sldId id="282" r:id="rId25"/>
    <p:sldId id="284" r:id="rId26"/>
    <p:sldId id="287" r:id="rId27"/>
    <p:sldId id="289" r:id="rId28"/>
    <p:sldId id="288" r:id="rId29"/>
    <p:sldId id="291" r:id="rId30"/>
    <p:sldId id="266" r:id="rId31"/>
    <p:sldId id="290" r:id="rId32"/>
    <p:sldId id="293" r:id="rId33"/>
  </p:sldIdLst>
  <p:sldSz cx="9144000" cy="6858000" type="screen4x3"/>
  <p:notesSz cx="6662738" cy="98329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1098" y="-96"/>
      </p:cViewPr>
      <p:guideLst>
        <p:guide orient="horz" pos="2160"/>
        <p:guide pos="2880"/>
      </p:guideLst>
    </p:cSldViewPr>
  </p:slideViewPr>
  <p:notesTextViewPr>
    <p:cViewPr>
      <p:scale>
        <a:sx n="100" d="100"/>
        <a:sy n="100" d="100"/>
      </p:scale>
      <p:origin x="0" y="0"/>
    </p:cViewPr>
  </p:notesTextViewPr>
  <p:notesViewPr>
    <p:cSldViewPr>
      <p:cViewPr varScale="1">
        <p:scale>
          <a:sx n="55" d="100"/>
          <a:sy n="55" d="100"/>
        </p:scale>
        <p:origin x="-2904" y="-102"/>
      </p:cViewPr>
      <p:guideLst>
        <p:guide orient="horz" pos="3097"/>
        <p:guide pos="2099"/>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Slide Number Placeholder 4"/>
          <p:cNvSpPr>
            <a:spLocks noGrp="1"/>
          </p:cNvSpPr>
          <p:nvPr>
            <p:ph type="sldNum" sz="quarter" idx="3"/>
          </p:nvPr>
        </p:nvSpPr>
        <p:spPr>
          <a:xfrm>
            <a:off x="3774010" y="9339620"/>
            <a:ext cx="2887186" cy="491649"/>
          </a:xfrm>
          <a:prstGeom prst="rect">
            <a:avLst/>
          </a:prstGeom>
        </p:spPr>
        <p:txBody>
          <a:bodyPr vert="horz" lIns="91440" tIns="45720" rIns="91440" bIns="45720" rtlCol="0" anchor="b"/>
          <a:lstStyle>
            <a:lvl1pPr algn="r">
              <a:defRPr sz="1200"/>
            </a:lvl1pPr>
          </a:lstStyle>
          <a:p>
            <a:fld id="{3156CF3E-70EA-42D8-8EF9-343F37605DAD}" type="slidenum">
              <a:rPr lang="en-AU" smtClean="0"/>
              <a:pPr/>
              <a:t>‹#›</a:t>
            </a:fld>
            <a:endParaRPr lang="en-AU"/>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0"/>
            <a:ext cx="9143999" cy="513543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ctrTitle"/>
          </p:nvPr>
        </p:nvSpPr>
        <p:spPr>
          <a:xfrm>
            <a:off x="685800" y="3355848"/>
            <a:ext cx="8077200" cy="1673352"/>
          </a:xfrm>
        </p:spPr>
        <p:txBody>
          <a:bodyPr vert="horz" lIns="91440" tIns="0" rIns="45720" bIns="0" rtlCol="0" anchor="t">
            <a:normAutofit/>
            <a:scene3d>
              <a:camera prst="orthographicFront"/>
              <a:lightRig rig="threePt" dir="t">
                <a:rot lat="0" lon="0" rev="4800000"/>
              </a:lightRig>
            </a:scene3d>
            <a:sp3d prstMaterial="matte">
              <a:bevelT w="50800" h="10160"/>
            </a:sp3d>
          </a:bodyPr>
          <a:lstStyle>
            <a:lvl1pPr algn="l">
              <a:defRPr sz="4700" b="1"/>
            </a:lvl1pPr>
            <a:extLst/>
          </a:lstStyle>
          <a:p>
            <a:r>
              <a:rPr kumimoji="0" lang="en-US" smtClean="0"/>
              <a:t>Click to edit Master title style</a:t>
            </a:r>
            <a:endParaRPr kumimoji="0" lang="en-US"/>
          </a:p>
        </p:txBody>
      </p:sp>
      <p:sp>
        <p:nvSpPr>
          <p:cNvPr id="3" name="Subtitle 2"/>
          <p:cNvSpPr>
            <a:spLocks noGrp="1"/>
          </p:cNvSpPr>
          <p:nvPr>
            <p:ph type="subTitle" idx="1"/>
          </p:nvPr>
        </p:nvSpPr>
        <p:spPr>
          <a:xfrm>
            <a:off x="685800" y="1828800"/>
            <a:ext cx="8077200" cy="1499616"/>
          </a:xfrm>
        </p:spPr>
        <p:txBody>
          <a:bodyPr lIns="118872" tIns="0" rIns="45720" bIns="0" anchor="b"/>
          <a:lstStyle>
            <a:lvl1pPr marL="0" indent="0" algn="l">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extLst/>
          </a:lstStyle>
          <a:p>
            <a:r>
              <a:rPr kumimoji="0" lang="en-US" smtClean="0"/>
              <a:t>Click to edit Master subtitle style</a:t>
            </a:r>
            <a:endParaRPr kumimoji="0" lang="en-US"/>
          </a:p>
        </p:txBody>
      </p:sp>
      <p:sp>
        <p:nvSpPr>
          <p:cNvPr id="4" name="Date Placeholder 3"/>
          <p:cNvSpPr>
            <a:spLocks noGrp="1"/>
          </p:cNvSpPr>
          <p:nvPr>
            <p:ph type="dt" sz="half" idx="10"/>
          </p:nvPr>
        </p:nvSpPr>
        <p:spPr/>
        <p:txBody>
          <a:bodyPr/>
          <a:lstStyle/>
          <a:p>
            <a:fld id="{7156F4A9-DB0E-46EE-9140-114C42DF8743}" type="datetimeFigureOut">
              <a:rPr lang="en-AU" smtClean="0"/>
              <a:pPr/>
              <a:t>21/05/2013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08E5A29-F98F-4F87-8AE7-45B11F0F18B2}" type="slidenum">
              <a:rPr lang="en-AU" smtClean="0"/>
              <a:pPr/>
              <a:t>‹#›</a:t>
            </a:fld>
            <a:endParaRPr lang="en-AU"/>
          </a:p>
        </p:txBody>
      </p:sp>
      <p:sp>
        <p:nvSpPr>
          <p:cNvPr id="10" name="Rectangle 9"/>
          <p:cNvSpPr/>
          <p:nvPr/>
        </p:nvSpPr>
        <p:spPr bwMode="invGray">
          <a:xfrm>
            <a:off x="0" y="5128334"/>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p:push/>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156F4A9-DB0E-46EE-9140-114C42DF8743}" type="datetimeFigureOut">
              <a:rPr lang="en-AU" smtClean="0"/>
              <a:pPr/>
              <a:t>21/05/2013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08E5A29-F98F-4F87-8AE7-45B11F0F18B2}" type="slidenum">
              <a:rPr lang="en-AU" smtClean="0"/>
              <a:pPr/>
              <a:t>‹#›</a:t>
            </a:fld>
            <a:endParaRPr lang="en-AU"/>
          </a:p>
        </p:txBody>
      </p:sp>
    </p:spTree>
  </p:cSld>
  <p:clrMapOvr>
    <a:masterClrMapping/>
  </p:clrMapOvr>
  <p:transition>
    <p:push/>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9" name="Rectangle 8"/>
          <p:cNvSpPr/>
          <p:nvPr/>
        </p:nvSpPr>
        <p:spPr bwMode="invGray">
          <a:xfrm>
            <a:off x="6598920" y="0"/>
            <a:ext cx="45720" cy="6858000"/>
          </a:xfrm>
          <a:prstGeom prst="rect">
            <a:avLst/>
          </a:prstGeom>
          <a:solidFill>
            <a:srgbClr val="FFFFFF"/>
          </a:solidFill>
          <a:ln w="48000" cap="flat" cmpd="thickThin" algn="ctr">
            <a:noFill/>
            <a:prstDash val="solid"/>
          </a:ln>
          <a:effectLst>
            <a:outerShdw blurRad="31750" dist="10160" dir="108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8" name="Rectangle 7"/>
          <p:cNvSpPr/>
          <p:nvPr/>
        </p:nvSpPr>
        <p:spPr bwMode="ltGray">
          <a:xfrm>
            <a:off x="6647687" y="0"/>
            <a:ext cx="2514601" cy="685800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Vertical Title 1"/>
          <p:cNvSpPr>
            <a:spLocks noGrp="1"/>
          </p:cNvSpPr>
          <p:nvPr>
            <p:ph type="title" orient="vert"/>
          </p:nvPr>
        </p:nvSpPr>
        <p:spPr>
          <a:xfrm>
            <a:off x="6781800" y="274640"/>
            <a:ext cx="1905000" cy="5851525"/>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04800"/>
            <a:ext cx="60198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156F4A9-DB0E-46EE-9140-114C42DF8743}" type="datetimeFigureOut">
              <a:rPr lang="en-AU" smtClean="0"/>
              <a:pPr/>
              <a:t>21/05/2013</a:t>
            </a:fld>
            <a:endParaRPr lang="en-AU"/>
          </a:p>
        </p:txBody>
      </p:sp>
      <p:sp>
        <p:nvSpPr>
          <p:cNvPr id="5" name="Footer Placeholder 4"/>
          <p:cNvSpPr>
            <a:spLocks noGrp="1"/>
          </p:cNvSpPr>
          <p:nvPr>
            <p:ph type="ftr" sz="quarter" idx="11"/>
          </p:nvPr>
        </p:nvSpPr>
        <p:spPr>
          <a:xfrm>
            <a:off x="2640597" y="6377459"/>
            <a:ext cx="3836404" cy="365125"/>
          </a:xfrm>
        </p:spPr>
        <p:txBody>
          <a:bodyPr/>
          <a:lstStyle/>
          <a:p>
            <a:endParaRPr lang="en-AU"/>
          </a:p>
        </p:txBody>
      </p:sp>
      <p:sp>
        <p:nvSpPr>
          <p:cNvPr id="6" name="Slide Number Placeholder 5"/>
          <p:cNvSpPr>
            <a:spLocks noGrp="1"/>
          </p:cNvSpPr>
          <p:nvPr>
            <p:ph type="sldNum" sz="quarter" idx="12"/>
          </p:nvPr>
        </p:nvSpPr>
        <p:spPr/>
        <p:txBody>
          <a:bodyPr/>
          <a:lstStyle/>
          <a:p>
            <a:fld id="{408E5A29-F98F-4F87-8AE7-45B11F0F18B2}" type="slidenum">
              <a:rPr lang="en-AU" smtClean="0"/>
              <a:pPr/>
              <a:t>‹#›</a:t>
            </a:fld>
            <a:endParaRPr lang="en-AU"/>
          </a:p>
        </p:txBody>
      </p:sp>
    </p:spTree>
  </p:cSld>
  <p:clrMapOvr>
    <a:masterClrMapping/>
  </p:clrMapOvr>
  <p:transition>
    <p:push/>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55448"/>
            <a:ext cx="8229600" cy="1252728"/>
          </a:xfrm>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7156F4A9-DB0E-46EE-9140-114C42DF8743}" type="datetimeFigureOut">
              <a:rPr lang="en-AU" smtClean="0"/>
              <a:pPr/>
              <a:t>21/05/2013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08E5A29-F98F-4F87-8AE7-45B11F0F18B2}" type="slidenum">
              <a:rPr lang="en-AU" smtClean="0"/>
              <a:pPr/>
              <a:t>‹#›</a:t>
            </a:fld>
            <a:endParaRPr lang="en-AU"/>
          </a:p>
        </p:txBody>
      </p:sp>
    </p:spTree>
  </p:cSld>
  <p:clrMapOvr>
    <a:masterClrMapping/>
  </p:clrMapOvr>
  <p:transition>
    <p:push/>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9" name="Rectangle 8"/>
          <p:cNvSpPr/>
          <p:nvPr/>
        </p:nvSpPr>
        <p:spPr bwMode="ltGray">
          <a:xfrm>
            <a:off x="0" y="1"/>
            <a:ext cx="9144000" cy="2602520"/>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12" name="Rectangle 11"/>
          <p:cNvSpPr/>
          <p:nvPr/>
        </p:nvSpPr>
        <p:spPr bwMode="invGray">
          <a:xfrm>
            <a:off x="0" y="2602520"/>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1"/>
          <p:cNvSpPr>
            <a:spLocks noGrp="1"/>
          </p:cNvSpPr>
          <p:nvPr>
            <p:ph type="title"/>
          </p:nvPr>
        </p:nvSpPr>
        <p:spPr>
          <a:xfrm>
            <a:off x="749808" y="118872"/>
            <a:ext cx="8013192" cy="1636776"/>
          </a:xfrm>
        </p:spPr>
        <p:txBody>
          <a:bodyPr vert="horz" lIns="91440" tIns="0" rIns="91440" bIns="0" rtlCol="0" anchor="b">
            <a:normAutofit/>
            <a:scene3d>
              <a:camera prst="orthographicFront"/>
              <a:lightRig rig="threePt" dir="t">
                <a:rot lat="0" lon="0" rev="4800000"/>
              </a:lightRig>
            </a:scene3d>
            <a:sp3d prstMaterial="matte">
              <a:bevelT w="50800" h="10160"/>
            </a:sp3d>
          </a:bodyPr>
          <a:lstStyle>
            <a:lvl1pPr algn="l">
              <a:defRPr sz="4700" b="1" cap="none" baseline="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740664" y="1828800"/>
            <a:ext cx="8022336" cy="685800"/>
          </a:xfrm>
        </p:spPr>
        <p:txBody>
          <a:bodyPr lIns="146304" tIns="0" rIns="45720" bIns="0" anchor="t"/>
          <a:lstStyle>
            <a:lvl1pPr marL="0" indent="0">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7156F4A9-DB0E-46EE-9140-114C42DF8743}" type="datetimeFigureOut">
              <a:rPr lang="en-AU" smtClean="0"/>
              <a:pPr/>
              <a:t>21/05/2013</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408E5A29-F98F-4F87-8AE7-45B11F0F18B2}" type="slidenum">
              <a:rPr lang="en-AU" smtClean="0"/>
              <a:pPr/>
              <a:t>‹#›</a:t>
            </a:fld>
            <a:endParaRPr lang="en-AU"/>
          </a:p>
        </p:txBody>
      </p:sp>
    </p:spTree>
  </p:cSld>
  <p:clrMapOvr>
    <a:overrideClrMapping bg1="dk1" tx1="lt1" bg2="dk2" tx2="lt2" accent1="accent1" accent2="accent2" accent3="accent3" accent4="accent4" accent5="accent5" accent6="accent6" hlink="hlink" folHlink="folHlink"/>
  </p:clrMapOvr>
  <p:transition>
    <p:push/>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73936"/>
            <a:ext cx="4038600" cy="4623816"/>
          </a:xfrm>
        </p:spPr>
        <p:txBody>
          <a:bodyPr lIns="91440"/>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73936"/>
            <a:ext cx="4038600" cy="46238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7156F4A9-DB0E-46EE-9140-114C42DF8743}" type="datetimeFigureOut">
              <a:rPr lang="en-AU" smtClean="0"/>
              <a:pPr/>
              <a:t>21/05/2013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08E5A29-F98F-4F87-8AE7-45B11F0F18B2}" type="slidenum">
              <a:rPr lang="en-AU" smtClean="0"/>
              <a:pPr/>
              <a:t>‹#›</a:t>
            </a:fld>
            <a:endParaRPr lang="en-AU"/>
          </a:p>
        </p:txBody>
      </p:sp>
    </p:spTree>
  </p:cSld>
  <p:clrMapOvr>
    <a:masterClrMapping/>
  </p:clrMapOvr>
  <p:transition>
    <p:push/>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698987"/>
            <a:ext cx="4040188"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4" name="Content Placeholder 3"/>
          <p:cNvSpPr>
            <a:spLocks noGrp="1"/>
          </p:cNvSpPr>
          <p:nvPr>
            <p:ph sz="half" idx="2"/>
          </p:nvPr>
        </p:nvSpPr>
        <p:spPr>
          <a:xfrm>
            <a:off x="457200" y="2449512"/>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Text Placeholder 4"/>
          <p:cNvSpPr>
            <a:spLocks noGrp="1"/>
          </p:cNvSpPr>
          <p:nvPr>
            <p:ph type="body" sz="quarter" idx="3"/>
          </p:nvPr>
        </p:nvSpPr>
        <p:spPr>
          <a:xfrm>
            <a:off x="4645025" y="1698987"/>
            <a:ext cx="4041775" cy="715355"/>
          </a:xfrm>
        </p:spPr>
        <p:txBody>
          <a:bodyPr lIns="146304" anchor="ctr"/>
          <a:lstStyle>
            <a:lvl1pPr marL="0" indent="0">
              <a:buNone/>
              <a:defRPr sz="2300" b="1"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extLst/>
          </a:lstStyle>
          <a:p>
            <a:pPr lvl="0" eaLnBrk="1" latinLnBrk="0" hangingPunct="1"/>
            <a:r>
              <a:rPr kumimoji="0" lang="en-US" smtClean="0"/>
              <a:t>Click to edit Master text styles</a:t>
            </a:r>
          </a:p>
        </p:txBody>
      </p:sp>
      <p:sp>
        <p:nvSpPr>
          <p:cNvPr id="6" name="Content Placeholder 5"/>
          <p:cNvSpPr>
            <a:spLocks noGrp="1"/>
          </p:cNvSpPr>
          <p:nvPr>
            <p:ph sz="quarter" idx="4"/>
          </p:nvPr>
        </p:nvSpPr>
        <p:spPr>
          <a:xfrm>
            <a:off x="4645025" y="2449512"/>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7156F4A9-DB0E-46EE-9140-114C42DF8743}" type="datetimeFigureOut">
              <a:rPr lang="en-AU" smtClean="0"/>
              <a:pPr/>
              <a:t>21/05/2013</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408E5A29-F98F-4F87-8AE7-45B11F0F18B2}" type="slidenum">
              <a:rPr lang="en-AU" smtClean="0"/>
              <a:pPr/>
              <a:t>‹#›</a:t>
            </a:fld>
            <a:endParaRPr lang="en-AU"/>
          </a:p>
        </p:txBody>
      </p:sp>
    </p:spTree>
  </p:cSld>
  <p:clrMapOvr>
    <a:masterClrMapping/>
  </p:clrMapOvr>
  <p:transition>
    <p:push/>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7156F4A9-DB0E-46EE-9140-114C42DF8743}" type="datetimeFigureOut">
              <a:rPr lang="en-AU" smtClean="0"/>
              <a:pPr/>
              <a:t>21/05/2013</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408E5A29-F98F-4F87-8AE7-45B11F0F18B2}" type="slidenum">
              <a:rPr lang="en-AU" smtClean="0"/>
              <a:pPr/>
              <a:t>‹#›</a:t>
            </a:fld>
            <a:endParaRPr lang="en-AU"/>
          </a:p>
        </p:txBody>
      </p:sp>
    </p:spTree>
  </p:cSld>
  <p:clrMapOvr>
    <a:masterClrMapping/>
  </p:clrMapOvr>
  <p:transition>
    <p:push/>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156F4A9-DB0E-46EE-9140-114C42DF8743}" type="datetimeFigureOut">
              <a:rPr lang="en-AU" smtClean="0"/>
              <a:pPr/>
              <a:t>21/05/2013</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408E5A29-F98F-4F87-8AE7-45B11F0F18B2}" type="slidenum">
              <a:rPr lang="en-AU" smtClean="0"/>
              <a:pPr/>
              <a:t>‹#›</a:t>
            </a:fld>
            <a:endParaRPr lang="en-AU"/>
          </a:p>
        </p:txBody>
      </p:sp>
    </p:spTree>
  </p:cSld>
  <p:clrMapOvr>
    <a:masterClrMapping/>
  </p:clrMapOvr>
  <p:transition>
    <p:push/>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67838" y="152400"/>
            <a:ext cx="2523744" cy="978408"/>
          </a:xfrm>
        </p:spPr>
        <p:txBody>
          <a:bodyPr vert="horz" lIns="73152" rIns="45720" bIns="0" rtlCol="0" anchor="b">
            <a:normAutofit/>
            <a:sp3d prstMaterial="matte"/>
          </a:bodyPr>
          <a:lstStyle>
            <a:lvl1pPr algn="l">
              <a:defRPr sz="2000" b="0"/>
            </a:lvl1pPr>
            <a:extLst/>
          </a:lstStyle>
          <a:p>
            <a:r>
              <a:rPr kumimoji="0" lang="en-US" smtClean="0"/>
              <a:t>Click to edit Master title style</a:t>
            </a:r>
            <a:endParaRPr kumimoji="0" lang="en-US"/>
          </a:p>
        </p:txBody>
      </p:sp>
      <p:sp>
        <p:nvSpPr>
          <p:cNvPr id="3" name="Content Placeholder 2"/>
          <p:cNvSpPr>
            <a:spLocks noGrp="1"/>
          </p:cNvSpPr>
          <p:nvPr>
            <p:ph idx="1"/>
          </p:nvPr>
        </p:nvSpPr>
        <p:spPr>
          <a:xfrm>
            <a:off x="3019377" y="1743133"/>
            <a:ext cx="5920641" cy="455888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Text Placeholder 3"/>
          <p:cNvSpPr>
            <a:spLocks noGrp="1"/>
          </p:cNvSpPr>
          <p:nvPr>
            <p:ph type="body" sz="half" idx="2"/>
          </p:nvPr>
        </p:nvSpPr>
        <p:spPr>
          <a:xfrm>
            <a:off x="167838" y="1730018"/>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7156F4A9-DB0E-46EE-9140-114C42DF8743}" type="datetimeFigureOut">
              <a:rPr lang="en-AU" smtClean="0"/>
              <a:pPr/>
              <a:t>21/05/2013</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408E5A29-F98F-4F87-8AE7-45B11F0F18B2}" type="slidenum">
              <a:rPr lang="en-AU" smtClean="0"/>
              <a:pPr/>
              <a:t>‹#›</a:t>
            </a:fld>
            <a:endParaRPr lang="en-AU"/>
          </a:p>
        </p:txBody>
      </p:sp>
      <p:sp>
        <p:nvSpPr>
          <p:cNvPr id="12" name="Rectangle 11"/>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1453896"/>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Tree>
  </p:cSld>
  <p:clrMapOvr>
    <a:masterClrMapping/>
  </p:clrMapOvr>
  <p:transition>
    <p:push/>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4592" y="155448"/>
            <a:ext cx="2525150" cy="978408"/>
          </a:xfrm>
        </p:spPr>
        <p:txBody>
          <a:bodyPr lIns="73152" bIns="0" anchor="b">
            <a:sp3d prstMaterial="matte"/>
          </a:bodyPr>
          <a:lstStyle>
            <a:lvl1pPr algn="l">
              <a:defRPr sz="20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2903805" y="1484808"/>
            <a:ext cx="6247397" cy="5373192"/>
          </a:xfrm>
          <a:solidFill>
            <a:schemeClr val="bg2">
              <a:shade val="75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extLst/>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64592" y="1728216"/>
            <a:ext cx="2468880" cy="45720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extLst/>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164592" y="1170432"/>
            <a:ext cx="2523744" cy="201168"/>
          </a:xfrm>
        </p:spPr>
        <p:txBody>
          <a:bodyPr/>
          <a:lstStyle/>
          <a:p>
            <a:fld id="{7156F4A9-DB0E-46EE-9140-114C42DF8743}" type="datetimeFigureOut">
              <a:rPr lang="en-AU" smtClean="0"/>
              <a:pPr/>
              <a:t>21/05/2013</a:t>
            </a:fld>
            <a:endParaRPr lang="en-AU"/>
          </a:p>
        </p:txBody>
      </p:sp>
      <p:sp>
        <p:nvSpPr>
          <p:cNvPr id="11" name="Rectangle 10"/>
          <p:cNvSpPr/>
          <p:nvPr/>
        </p:nvSpPr>
        <p:spPr>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Rectangle 8"/>
          <p:cNvSpPr/>
          <p:nvPr/>
        </p:nvSpPr>
        <p:spPr bwMode="invGray">
          <a:xfrm>
            <a:off x="2855737" y="0"/>
            <a:ext cx="45720" cy="6858000"/>
          </a:xfrm>
          <a:prstGeom prst="rect">
            <a:avLst/>
          </a:prstGeom>
          <a:solidFill>
            <a:srgbClr val="FFFFFF"/>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6" name="Footer Placeholder 5"/>
          <p:cNvSpPr>
            <a:spLocks noGrp="1"/>
          </p:cNvSpPr>
          <p:nvPr>
            <p:ph type="ftr" sz="quarter" idx="11"/>
          </p:nvPr>
        </p:nvSpPr>
        <p:spPr>
          <a:xfrm>
            <a:off x="3035808" y="1170432"/>
            <a:ext cx="5193792" cy="201168"/>
          </a:xfrm>
        </p:spPr>
        <p:txBody>
          <a:bodyPr/>
          <a:lstStyle>
            <a:lvl1pPr>
              <a:defRPr>
                <a:solidFill>
                  <a:schemeClr val="bg1">
                    <a:shade val="50000"/>
                  </a:schemeClr>
                </a:solidFill>
              </a:defRPr>
            </a:lvl1pPr>
          </a:lstStyle>
          <a:p>
            <a:endParaRPr lang="en-AU"/>
          </a:p>
        </p:txBody>
      </p:sp>
      <p:sp>
        <p:nvSpPr>
          <p:cNvPr id="7" name="Slide Number Placeholder 6"/>
          <p:cNvSpPr>
            <a:spLocks noGrp="1"/>
          </p:cNvSpPr>
          <p:nvPr>
            <p:ph type="sldNum" sz="quarter" idx="12"/>
          </p:nvPr>
        </p:nvSpPr>
        <p:spPr>
          <a:xfrm>
            <a:off x="8339328" y="1170432"/>
            <a:ext cx="733864" cy="201168"/>
          </a:xfrm>
        </p:spPr>
        <p:txBody>
          <a:bodyPr/>
          <a:lstStyle/>
          <a:p>
            <a:fld id="{408E5A29-F98F-4F87-8AE7-45B11F0F18B2}" type="slidenum">
              <a:rPr lang="en-AU" smtClean="0"/>
              <a:pPr/>
              <a:t>‹#›</a:t>
            </a:fld>
            <a:endParaRPr lang="en-AU"/>
          </a:p>
        </p:txBody>
      </p:sp>
    </p:spTree>
  </p:cSld>
  <p:clrMapOvr>
    <a:overrideClrMapping bg1="lt1" tx1="dk1" bg2="lt2" tx2="dk2" accent1="accent1" accent2="accent2" accent3="accent3" accent4="accent4" accent5="accent5" accent6="accent6" hlink="hlink" folHlink="folHlink"/>
  </p:clrMapOvr>
  <p:transition>
    <p:push/>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bwMode="invGray">
          <a:xfrm>
            <a:off x="0" y="1435895"/>
            <a:ext cx="9144000" cy="45720"/>
          </a:xfrm>
          <a:prstGeom prst="rect">
            <a:avLst/>
          </a:prstGeom>
          <a:solidFill>
            <a:srgbClr val="FFFFFF"/>
          </a:solidFill>
          <a:ln w="48000" cap="flat" cmpd="thickThin" algn="ctr">
            <a:noFill/>
            <a:prstDash val="solid"/>
          </a:ln>
          <a:effectLst>
            <a:outerShdw blurRad="31750" dist="10160" dir="5400000" algn="tl" rotWithShape="0">
              <a:srgbClr val="000000">
                <a:alpha val="6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7" name="Rectangle 6"/>
          <p:cNvSpPr/>
          <p:nvPr/>
        </p:nvSpPr>
        <p:spPr bwMode="ltGray">
          <a:xfrm>
            <a:off x="0" y="0"/>
            <a:ext cx="9143999" cy="1433733"/>
          </a:xfrm>
          <a:prstGeom prst="rect">
            <a:avLst/>
          </a:prstGeom>
          <a:solidFill>
            <a:srgbClr val="000000"/>
          </a:solidFill>
          <a:ln w="48000" cap="flat" cmpd="thickThin"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Title Placeholder 1"/>
          <p:cNvSpPr>
            <a:spLocks noGrp="1"/>
          </p:cNvSpPr>
          <p:nvPr>
            <p:ph type="title"/>
          </p:nvPr>
        </p:nvSpPr>
        <p:spPr>
          <a:xfrm>
            <a:off x="457200" y="152400"/>
            <a:ext cx="8229600" cy="1251062"/>
          </a:xfrm>
          <a:prstGeom prst="rect">
            <a:avLst/>
          </a:prstGeom>
        </p:spPr>
        <p:txBody>
          <a:bodyPr vert="horz" lIns="91440" rIns="45720" rtlCol="0" anchor="ctr">
            <a:normAutofit/>
            <a:scene3d>
              <a:camera prst="orthographicFront"/>
              <a:lightRig rig="threePt" dir="t">
                <a:rot lat="0" lon="0" rev="4800000"/>
              </a:lightRig>
            </a:scene3d>
            <a:sp3d prstMaterial="matte">
              <a:bevelT w="50800" h="10160"/>
            </a:sp3d>
          </a:bodyPr>
          <a:lstStyle>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775191"/>
            <a:ext cx="8229600" cy="4625609"/>
          </a:xfrm>
          <a:prstGeom prst="rect">
            <a:avLst/>
          </a:prstGeom>
        </p:spPr>
        <p:txBody>
          <a:bodyPr vert="horz" lIns="54864" tIns="91440" rtlCol="0">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4" name="Date Placeholder 3"/>
          <p:cNvSpPr>
            <a:spLocks noGrp="1"/>
          </p:cNvSpPr>
          <p:nvPr>
            <p:ph type="dt" sz="half" idx="2"/>
          </p:nvPr>
        </p:nvSpPr>
        <p:spPr>
          <a:xfrm>
            <a:off x="457200" y="6476999"/>
            <a:ext cx="2133600" cy="274320"/>
          </a:xfrm>
          <a:prstGeom prst="rect">
            <a:avLst/>
          </a:prstGeom>
        </p:spPr>
        <p:txBody>
          <a:bodyPr vert="horz" lIns="109728" rIns="45720" bIns="0" rtlCol="0" anchor="b"/>
          <a:lstStyle>
            <a:lvl1pPr algn="l" eaLnBrk="1" latinLnBrk="0" hangingPunct="1">
              <a:defRPr kumimoji="0" sz="1200">
                <a:solidFill>
                  <a:schemeClr val="tx1">
                    <a:tint val="95000"/>
                  </a:schemeClr>
                </a:solidFill>
              </a:defRPr>
            </a:lvl1pPr>
            <a:extLst/>
          </a:lstStyle>
          <a:p>
            <a:fld id="{7156F4A9-DB0E-46EE-9140-114C42DF8743}" type="datetimeFigureOut">
              <a:rPr lang="en-AU" smtClean="0"/>
              <a:pPr/>
              <a:t>21/05/2013</a:t>
            </a:fld>
            <a:endParaRPr lang="en-AU"/>
          </a:p>
        </p:txBody>
      </p:sp>
      <p:sp>
        <p:nvSpPr>
          <p:cNvPr id="5" name="Footer Placeholder 4"/>
          <p:cNvSpPr>
            <a:spLocks noGrp="1"/>
          </p:cNvSpPr>
          <p:nvPr>
            <p:ph type="ftr" sz="quarter" idx="3"/>
          </p:nvPr>
        </p:nvSpPr>
        <p:spPr>
          <a:xfrm>
            <a:off x="2640596" y="6476999"/>
            <a:ext cx="5507719" cy="274320"/>
          </a:xfrm>
          <a:prstGeom prst="rect">
            <a:avLst/>
          </a:prstGeom>
        </p:spPr>
        <p:txBody>
          <a:bodyPr vert="horz" lIns="45720" rIns="45720" bIns="0" rtlCol="0" anchor="b"/>
          <a:lstStyle>
            <a:lvl1pPr algn="l" eaLnBrk="1" latinLnBrk="0" hangingPunct="1">
              <a:defRPr kumimoji="0" sz="1200">
                <a:solidFill>
                  <a:schemeClr val="tx1">
                    <a:tint val="95000"/>
                  </a:schemeClr>
                </a:solidFill>
              </a:defRPr>
            </a:lvl1pPr>
            <a:extLst/>
          </a:lstStyle>
          <a:p>
            <a:endParaRPr lang="en-AU"/>
          </a:p>
        </p:txBody>
      </p:sp>
      <p:sp>
        <p:nvSpPr>
          <p:cNvPr id="6" name="Slide Number Placeholder 5"/>
          <p:cNvSpPr>
            <a:spLocks noGrp="1"/>
          </p:cNvSpPr>
          <p:nvPr>
            <p:ph type="sldNum" sz="quarter" idx="4"/>
          </p:nvPr>
        </p:nvSpPr>
        <p:spPr>
          <a:xfrm>
            <a:off x="8204396" y="6476999"/>
            <a:ext cx="733864" cy="274320"/>
          </a:xfrm>
          <a:prstGeom prst="rect">
            <a:avLst/>
          </a:prstGeom>
        </p:spPr>
        <p:txBody>
          <a:bodyPr vert="horz" bIns="0" rtlCol="0" anchor="b"/>
          <a:lstStyle>
            <a:lvl1pPr algn="r" eaLnBrk="1" latinLnBrk="0" hangingPunct="1">
              <a:defRPr kumimoji="0" sz="1200">
                <a:solidFill>
                  <a:schemeClr val="tx1">
                    <a:tint val="95000"/>
                  </a:schemeClr>
                </a:solidFill>
              </a:defRPr>
            </a:lvl1pPr>
            <a:extLst/>
          </a:lstStyle>
          <a:p>
            <a:fld id="{408E5A29-F98F-4F87-8AE7-45B11F0F18B2}"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push/>
  </p:transition>
  <p:txStyles>
    <p:titleStyle>
      <a:lvl1pPr algn="l" rtl="0" eaLnBrk="1" latinLnBrk="0" hangingPunct="1">
        <a:spcBef>
          <a:spcPct val="0"/>
        </a:spcBef>
        <a:buNone/>
        <a:defRPr kumimoji="0" sz="4500" b="1" kern="1200">
          <a:solidFill>
            <a:schemeClr val="accent1">
              <a:satMod val="150000"/>
            </a:schemeClr>
          </a:solidFill>
          <a:effectLst/>
          <a:latin typeface="+mj-lt"/>
          <a:ea typeface="+mj-ea"/>
          <a:cs typeface="+mj-cs"/>
        </a:defRPr>
      </a:lvl1pPr>
      <a:extLst/>
    </p:titleStyle>
    <p:bodyStyle>
      <a:lvl1pPr marL="438912" indent="-320040" algn="l" rtl="0" eaLnBrk="1" latinLnBrk="0" hangingPunct="1">
        <a:spcBef>
          <a:spcPts val="0"/>
        </a:spcBef>
        <a:buClr>
          <a:schemeClr val="accent1"/>
        </a:buClr>
        <a:buSzPct val="80000"/>
        <a:buFont typeface="Wingdings 2"/>
        <a:buChar char=""/>
        <a:defRPr kumimoji="0" sz="3200" kern="1200">
          <a:solidFill>
            <a:schemeClr val="tx1"/>
          </a:solidFill>
          <a:latin typeface="+mn-lt"/>
          <a:ea typeface="+mn-ea"/>
          <a:cs typeface="+mn-cs"/>
        </a:defRPr>
      </a:lvl1pPr>
      <a:lvl2pPr marL="731520" indent="-274320" algn="l" rtl="0" eaLnBrk="1" latinLnBrk="0" hangingPunct="1">
        <a:spcBef>
          <a:spcPct val="20000"/>
        </a:spcBef>
        <a:buClr>
          <a:schemeClr val="accent2"/>
        </a:buClr>
        <a:buSzPct val="90000"/>
        <a:buFont typeface="Wingdings"/>
        <a:buChar char=""/>
        <a:defRPr kumimoji="0" sz="2800" kern="1200">
          <a:solidFill>
            <a:schemeClr val="tx1"/>
          </a:solidFill>
          <a:latin typeface="+mn-lt"/>
          <a:ea typeface="+mn-ea"/>
          <a:cs typeface="+mn-cs"/>
        </a:defRPr>
      </a:lvl2pPr>
      <a:lvl3pPr marL="996696" indent="-228600" algn="l" rtl="0" eaLnBrk="1" latinLnBrk="0" hangingPunct="1">
        <a:spcBef>
          <a:spcPct val="20000"/>
        </a:spcBef>
        <a:buClr>
          <a:schemeClr val="accent3"/>
        </a:buClr>
        <a:buFont typeface="Arial"/>
        <a:buChar char="▪"/>
        <a:defRPr kumimoji="0" sz="2400" kern="1200">
          <a:solidFill>
            <a:schemeClr val="tx1"/>
          </a:solidFill>
          <a:latin typeface="+mn-lt"/>
          <a:ea typeface="+mn-ea"/>
          <a:cs typeface="+mn-cs"/>
        </a:defRPr>
      </a:lvl3pPr>
      <a:lvl4pPr marL="1216152" indent="-182880" algn="l" rtl="0" eaLnBrk="1" latinLnBrk="0" hangingPunct="1">
        <a:spcBef>
          <a:spcPct val="20000"/>
        </a:spcBef>
        <a:buClr>
          <a:schemeClr val="accent4"/>
        </a:buClr>
        <a:buFont typeface="Arial"/>
        <a:buChar char="▪"/>
        <a:defRPr kumimoji="0" sz="2000" kern="1200">
          <a:solidFill>
            <a:schemeClr val="tx1"/>
          </a:solidFill>
          <a:latin typeface="+mn-lt"/>
          <a:ea typeface="+mn-ea"/>
          <a:cs typeface="+mn-cs"/>
        </a:defRPr>
      </a:lvl4pPr>
      <a:lvl5pPr marL="1426464" indent="-182880" algn="l" rtl="0" eaLnBrk="1" latinLnBrk="0" hangingPunct="1">
        <a:spcBef>
          <a:spcPct val="20000"/>
        </a:spcBef>
        <a:buClr>
          <a:schemeClr val="accent5"/>
        </a:buClr>
        <a:buFont typeface="Wingdings 3"/>
        <a:buChar char=""/>
        <a:defRPr kumimoji="0" lang="en-US" sz="2000" kern="1200" smtClean="0">
          <a:solidFill>
            <a:schemeClr val="tx1"/>
          </a:solidFill>
          <a:latin typeface="+mn-lt"/>
          <a:ea typeface="+mn-ea"/>
          <a:cs typeface="+mn-cs"/>
        </a:defRPr>
      </a:lvl5pPr>
      <a:lvl6pPr marL="1627632" indent="-182880" algn="l" rtl="0" eaLnBrk="1" latinLnBrk="0" hangingPunct="1">
        <a:spcBef>
          <a:spcPct val="20000"/>
        </a:spcBef>
        <a:buClr>
          <a:schemeClr val="accent6"/>
        </a:buClr>
        <a:buSzPct val="100000"/>
        <a:buFont typeface="Wingdings 2"/>
        <a:buChar char=""/>
        <a:defRPr kumimoji="0" sz="2000" kern="1200">
          <a:solidFill>
            <a:schemeClr val="tx1"/>
          </a:solidFill>
          <a:latin typeface="+mn-lt"/>
          <a:ea typeface="+mn-ea"/>
          <a:cs typeface="+mn-cs"/>
        </a:defRPr>
      </a:lvl6pPr>
      <a:lvl7pPr marL="1828800" indent="-182880" algn="l" rtl="0" eaLnBrk="1" latinLnBrk="0" hangingPunct="1">
        <a:spcBef>
          <a:spcPct val="20000"/>
        </a:spcBef>
        <a:buClr>
          <a:schemeClr val="accent1"/>
        </a:buClr>
        <a:buSzPct val="100000"/>
        <a:buFont typeface="Wingdings 2"/>
        <a:buChar char=""/>
        <a:defRPr kumimoji="0" sz="1800" kern="1200">
          <a:solidFill>
            <a:schemeClr val="tx1"/>
          </a:solidFill>
          <a:latin typeface="+mn-lt"/>
          <a:ea typeface="+mn-ea"/>
          <a:cs typeface="+mn-cs"/>
        </a:defRPr>
      </a:lvl7pPr>
      <a:lvl8pPr marL="2029968" indent="-182880" algn="l" rtl="0" eaLnBrk="1" latinLnBrk="0" hangingPunct="1">
        <a:spcBef>
          <a:spcPct val="20000"/>
        </a:spcBef>
        <a:buClr>
          <a:schemeClr val="accent2"/>
        </a:buClr>
        <a:buFont typeface="Wingdings 2" pitchFamily="18" charset="2"/>
        <a:buChar char=""/>
        <a:defRPr kumimoji="0" sz="1800" kern="1200">
          <a:solidFill>
            <a:schemeClr val="tx1"/>
          </a:solidFill>
          <a:latin typeface="+mn-lt"/>
          <a:ea typeface="+mn-ea"/>
          <a:cs typeface="+mn-cs"/>
        </a:defRPr>
      </a:lvl8pPr>
      <a:lvl9pPr marL="2231136" indent="-182880" algn="l" rtl="0" eaLnBrk="1" latinLnBrk="0" hangingPunct="1">
        <a:spcBef>
          <a:spcPct val="20000"/>
        </a:spcBef>
        <a:buClr>
          <a:schemeClr val="accent3"/>
        </a:buClr>
        <a:buFont typeface="Wingdings 2" pitchFamily="18" charset="2"/>
        <a:buChar char=""/>
        <a:defRPr kumimoji="0" sz="18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5.xml"/><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slideLayout" Target="../slideLayouts/slideLayout2.xml"/><Relationship Id="rId1" Type="http://schemas.openxmlformats.org/officeDocument/2006/relationships/video" Target="file:///C:\Users\rebecca.moody\Pictures\games%202\MVI_1257.AVI" TargetMode="Externa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video" Target="file:///C:\Users\rebecca.moody\Pictures\1H%20Eggspert%20game%20colours%20Indonesian\DSCF2622.AVI" TargetMode="Externa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5.xml"/><Relationship Id="rId1" Type="http://schemas.openxmlformats.org/officeDocument/2006/relationships/video" Target="file:///C:\Users\rebecca.moody\Pictures\games\MVI_1237.AVI"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Using games in the primary Language classroom</a:t>
            </a:r>
            <a:endParaRPr lang="en-AU" dirty="0"/>
          </a:p>
        </p:txBody>
      </p:sp>
      <p:sp>
        <p:nvSpPr>
          <p:cNvPr id="3" name="Subtitle 2"/>
          <p:cNvSpPr>
            <a:spLocks noGrp="1"/>
          </p:cNvSpPr>
          <p:nvPr>
            <p:ph type="subTitle" idx="1"/>
          </p:nvPr>
        </p:nvSpPr>
        <p:spPr/>
        <p:txBody>
          <a:bodyPr/>
          <a:lstStyle/>
          <a:p>
            <a:r>
              <a:rPr lang="en-AU" dirty="0" smtClean="0"/>
              <a:t>By Rebecca Moody</a:t>
            </a:r>
          </a:p>
          <a:p>
            <a:r>
              <a:rPr lang="en-AU" dirty="0" smtClean="0"/>
              <a:t>Georges River Grammar</a:t>
            </a:r>
            <a:endParaRPr lang="en-AU" dirty="0"/>
          </a:p>
        </p:txBody>
      </p:sp>
    </p:spTree>
  </p:cSld>
  <p:clrMapOvr>
    <a:masterClrMapping/>
  </p:clrMapOvr>
  <p:transition>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B-I-N-G-O!</a:t>
            </a:r>
            <a:endParaRPr lang="en-AU" dirty="0"/>
          </a:p>
        </p:txBody>
      </p:sp>
      <p:sp>
        <p:nvSpPr>
          <p:cNvPr id="3" name="Content Placeholder 2"/>
          <p:cNvSpPr>
            <a:spLocks noGrp="1"/>
          </p:cNvSpPr>
          <p:nvPr>
            <p:ph sz="half" idx="1"/>
          </p:nvPr>
        </p:nvSpPr>
        <p:spPr/>
        <p:txBody>
          <a:bodyPr/>
          <a:lstStyle/>
          <a:p>
            <a:endParaRPr lang="en-AU" dirty="0"/>
          </a:p>
        </p:txBody>
      </p:sp>
      <p:sp>
        <p:nvSpPr>
          <p:cNvPr id="4" name="Content Placeholder 3"/>
          <p:cNvSpPr>
            <a:spLocks noGrp="1"/>
          </p:cNvSpPr>
          <p:nvPr>
            <p:ph sz="half" idx="2"/>
          </p:nvPr>
        </p:nvSpPr>
        <p:spPr/>
        <p:txBody>
          <a:bodyPr/>
          <a:lstStyle/>
          <a:p>
            <a:endParaRPr lang="en-AU" dirty="0"/>
          </a:p>
        </p:txBody>
      </p:sp>
      <p:pic>
        <p:nvPicPr>
          <p:cNvPr id="5122" name="Picture 2"/>
          <p:cNvPicPr>
            <a:picLocks noChangeAspect="1" noChangeArrowheads="1"/>
          </p:cNvPicPr>
          <p:nvPr/>
        </p:nvPicPr>
        <p:blipFill>
          <a:blip r:embed="rId2" cstate="print"/>
          <a:srcRect/>
          <a:stretch>
            <a:fillRect/>
          </a:stretch>
        </p:blipFill>
        <p:spPr bwMode="auto">
          <a:xfrm>
            <a:off x="179512" y="1844824"/>
            <a:ext cx="4481531" cy="336114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123" name="Picture 3" descr="C:\Users\rebecca.moody\Pictures\games 3\IMG_1265.JPG"/>
          <p:cNvPicPr>
            <a:picLocks noChangeAspect="1" noChangeArrowheads="1"/>
          </p:cNvPicPr>
          <p:nvPr/>
        </p:nvPicPr>
        <p:blipFill>
          <a:blip r:embed="rId3" cstate="print"/>
          <a:srcRect/>
          <a:stretch>
            <a:fillRect/>
          </a:stretch>
        </p:blipFill>
        <p:spPr bwMode="auto">
          <a:xfrm>
            <a:off x="4932040" y="3068960"/>
            <a:ext cx="3936121" cy="295232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push/>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Pair games</a:t>
            </a:r>
            <a:endParaRPr lang="en-AU" dirty="0"/>
          </a:p>
        </p:txBody>
      </p:sp>
      <p:sp>
        <p:nvSpPr>
          <p:cNvPr id="3" name="Content Placeholder 2"/>
          <p:cNvSpPr>
            <a:spLocks noGrp="1"/>
          </p:cNvSpPr>
          <p:nvPr>
            <p:ph sz="half" idx="1"/>
          </p:nvPr>
        </p:nvSpPr>
        <p:spPr>
          <a:xfrm>
            <a:off x="457200" y="1412776"/>
            <a:ext cx="4038600" cy="4713387"/>
          </a:xfrm>
        </p:spPr>
        <p:txBody>
          <a:bodyPr/>
          <a:lstStyle/>
          <a:p>
            <a:r>
              <a:rPr lang="en-AU" dirty="0" smtClean="0"/>
              <a:t>Mini flashcards – bingo/snap/memory games</a:t>
            </a:r>
            <a:endParaRPr lang="en-AU" dirty="0"/>
          </a:p>
        </p:txBody>
      </p:sp>
      <p:sp>
        <p:nvSpPr>
          <p:cNvPr id="4" name="Content Placeholder 3"/>
          <p:cNvSpPr>
            <a:spLocks noGrp="1"/>
          </p:cNvSpPr>
          <p:nvPr>
            <p:ph sz="half" idx="2"/>
          </p:nvPr>
        </p:nvSpPr>
        <p:spPr>
          <a:xfrm>
            <a:off x="4648200" y="1556792"/>
            <a:ext cx="4038600" cy="4569371"/>
          </a:xfrm>
        </p:spPr>
        <p:txBody>
          <a:bodyPr/>
          <a:lstStyle/>
          <a:p>
            <a:r>
              <a:rPr lang="en-AU" dirty="0" smtClean="0"/>
              <a:t>Labelling body parts</a:t>
            </a:r>
            <a:endParaRPr lang="en-AU" dirty="0"/>
          </a:p>
        </p:txBody>
      </p:sp>
      <p:pic>
        <p:nvPicPr>
          <p:cNvPr id="6146" name="Picture 2"/>
          <p:cNvPicPr>
            <a:picLocks noChangeAspect="1" noChangeArrowheads="1"/>
          </p:cNvPicPr>
          <p:nvPr/>
        </p:nvPicPr>
        <p:blipFill>
          <a:blip r:embed="rId2" cstate="print"/>
          <a:srcRect/>
          <a:stretch>
            <a:fillRect/>
          </a:stretch>
        </p:blipFill>
        <p:spPr bwMode="auto">
          <a:xfrm>
            <a:off x="4355976" y="2636912"/>
            <a:ext cx="4411010" cy="3308258"/>
          </a:xfrm>
          <a:prstGeom prst="rect">
            <a:avLst/>
          </a:prstGeom>
          <a:ln w="88900" cap="sq" cmpd="thickThin">
            <a:solidFill>
              <a:srgbClr val="000000"/>
            </a:solidFill>
            <a:prstDash val="solid"/>
            <a:miter lim="800000"/>
          </a:ln>
          <a:effectLst>
            <a:innerShdw blurRad="76200">
              <a:srgbClr val="000000"/>
            </a:innerShdw>
          </a:effectLst>
        </p:spPr>
      </p:pic>
      <p:pic>
        <p:nvPicPr>
          <p:cNvPr id="6147" name="Picture 3" descr="C:\Users\rebecca.moody\Pictures\games 3\IMG_1267.JPG"/>
          <p:cNvPicPr>
            <a:picLocks noChangeAspect="1" noChangeArrowheads="1"/>
          </p:cNvPicPr>
          <p:nvPr/>
        </p:nvPicPr>
        <p:blipFill>
          <a:blip r:embed="rId3" cstate="print"/>
          <a:srcRect/>
          <a:stretch>
            <a:fillRect/>
          </a:stretch>
        </p:blipFill>
        <p:spPr bwMode="auto">
          <a:xfrm rot="5400000">
            <a:off x="371680" y="3380848"/>
            <a:ext cx="3648112" cy="2736304"/>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push/>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Sentence builder</a:t>
            </a:r>
            <a:endParaRPr lang="en-AU" dirty="0"/>
          </a:p>
        </p:txBody>
      </p:sp>
      <p:sp>
        <p:nvSpPr>
          <p:cNvPr id="3" name="Text Placeholder 2"/>
          <p:cNvSpPr>
            <a:spLocks noGrp="1"/>
          </p:cNvSpPr>
          <p:nvPr>
            <p:ph type="body" idx="1"/>
          </p:nvPr>
        </p:nvSpPr>
        <p:spPr/>
        <p:txBody>
          <a:bodyPr/>
          <a:lstStyle/>
          <a:p>
            <a:endParaRPr lang="en-AU" dirty="0"/>
          </a:p>
        </p:txBody>
      </p:sp>
      <p:sp>
        <p:nvSpPr>
          <p:cNvPr id="4" name="Content Placeholder 3"/>
          <p:cNvSpPr>
            <a:spLocks noGrp="1"/>
          </p:cNvSpPr>
          <p:nvPr>
            <p:ph sz="half" idx="2"/>
          </p:nvPr>
        </p:nvSpPr>
        <p:spPr/>
        <p:txBody>
          <a:bodyPr/>
          <a:lstStyle/>
          <a:p>
            <a:endParaRPr lang="en-AU" dirty="0"/>
          </a:p>
        </p:txBody>
      </p:sp>
      <p:sp>
        <p:nvSpPr>
          <p:cNvPr id="5" name="Text Placeholder 4"/>
          <p:cNvSpPr>
            <a:spLocks noGrp="1"/>
          </p:cNvSpPr>
          <p:nvPr>
            <p:ph type="body" sz="quarter" idx="3"/>
          </p:nvPr>
        </p:nvSpPr>
        <p:spPr/>
        <p:txBody>
          <a:bodyPr/>
          <a:lstStyle/>
          <a:p>
            <a:endParaRPr lang="en-AU"/>
          </a:p>
        </p:txBody>
      </p:sp>
      <p:sp>
        <p:nvSpPr>
          <p:cNvPr id="6" name="Content Placeholder 5"/>
          <p:cNvSpPr>
            <a:spLocks noGrp="1"/>
          </p:cNvSpPr>
          <p:nvPr>
            <p:ph sz="quarter" idx="4"/>
          </p:nvPr>
        </p:nvSpPr>
        <p:spPr/>
        <p:txBody>
          <a:bodyPr/>
          <a:lstStyle/>
          <a:p>
            <a:endParaRPr lang="en-AU"/>
          </a:p>
        </p:txBody>
      </p:sp>
      <p:pic>
        <p:nvPicPr>
          <p:cNvPr id="7170" name="Picture 2" descr="C:\Users\rebecca.moody\Pictures\games 3\IMG_1258.JPG"/>
          <p:cNvPicPr>
            <a:picLocks noChangeAspect="1" noChangeArrowheads="1"/>
          </p:cNvPicPr>
          <p:nvPr/>
        </p:nvPicPr>
        <p:blipFill>
          <a:blip r:embed="rId2" cstate="print"/>
          <a:srcRect/>
          <a:stretch>
            <a:fillRect/>
          </a:stretch>
        </p:blipFill>
        <p:spPr bwMode="auto">
          <a:xfrm>
            <a:off x="683568" y="1628800"/>
            <a:ext cx="3168352" cy="237602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171" name="Picture 3" descr="C:\Users\rebecca.moody\Pictures\games 3\IMG_1261.JPG"/>
          <p:cNvPicPr>
            <a:picLocks noChangeAspect="1" noChangeArrowheads="1"/>
          </p:cNvPicPr>
          <p:nvPr/>
        </p:nvPicPr>
        <p:blipFill>
          <a:blip r:embed="rId3" cstate="print"/>
          <a:srcRect/>
          <a:stretch>
            <a:fillRect/>
          </a:stretch>
        </p:blipFill>
        <p:spPr bwMode="auto">
          <a:xfrm>
            <a:off x="5148064" y="4221088"/>
            <a:ext cx="3240360" cy="243002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172" name="Picture 4" descr="C:\Users\rebecca.moody\Pictures\games 3\IMG_1262.JPG"/>
          <p:cNvPicPr>
            <a:picLocks noChangeAspect="1" noChangeArrowheads="1"/>
          </p:cNvPicPr>
          <p:nvPr/>
        </p:nvPicPr>
        <p:blipFill>
          <a:blip r:embed="rId4" cstate="print"/>
          <a:srcRect/>
          <a:stretch>
            <a:fillRect/>
          </a:stretch>
        </p:blipFill>
        <p:spPr bwMode="auto">
          <a:xfrm>
            <a:off x="5148064" y="1556792"/>
            <a:ext cx="3048348" cy="228602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7173" name="Picture 5" descr="C:\Users\rebecca.moody\Pictures\games 3\IMG_1260.JPG"/>
          <p:cNvPicPr>
            <a:picLocks noChangeAspect="1" noChangeArrowheads="1"/>
          </p:cNvPicPr>
          <p:nvPr/>
        </p:nvPicPr>
        <p:blipFill>
          <a:blip r:embed="rId5" cstate="print"/>
          <a:srcRect/>
          <a:stretch>
            <a:fillRect/>
          </a:stretch>
        </p:blipFill>
        <p:spPr bwMode="auto">
          <a:xfrm>
            <a:off x="827584" y="4293096"/>
            <a:ext cx="3024336" cy="226802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push/>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Time Tracker </a:t>
            </a:r>
            <a:br>
              <a:rPr lang="en-AU" dirty="0" smtClean="0"/>
            </a:br>
            <a:r>
              <a:rPr lang="en-AU" dirty="0" smtClean="0"/>
              <a:t>Amazon $27</a:t>
            </a:r>
            <a:endParaRPr lang="en-AU" dirty="0"/>
          </a:p>
        </p:txBody>
      </p:sp>
      <p:pic>
        <p:nvPicPr>
          <p:cNvPr id="5" name="MVI_1257.AVI">
            <a:hlinkClick r:id="" action="ppaction://media"/>
          </p:cNvPr>
          <p:cNvPicPr>
            <a:picLocks noGrp="1" noRot="1" noChangeAspect="1"/>
          </p:cNvPicPr>
          <p:nvPr>
            <p:ph idx="1"/>
            <a:videoFile r:link="rId1"/>
          </p:nvPr>
        </p:nvPicPr>
        <p:blipFill>
          <a:blip r:embed="rId3" cstate="print"/>
          <a:stretch>
            <a:fillRect/>
          </a:stretch>
        </p:blipFill>
        <p:spPr>
          <a:xfrm>
            <a:off x="3779912" y="2204864"/>
            <a:ext cx="4968213" cy="3726160"/>
          </a:xfrm>
          <a:prstGeom prst="rect">
            <a:avLst/>
          </a:prstGeom>
        </p:spPr>
      </p:pic>
      <p:pic>
        <p:nvPicPr>
          <p:cNvPr id="4098" name="Picture 2"/>
          <p:cNvPicPr>
            <a:picLocks noChangeAspect="1" noChangeArrowheads="1"/>
          </p:cNvPicPr>
          <p:nvPr/>
        </p:nvPicPr>
        <p:blipFill>
          <a:blip r:embed="rId4" cstate="print"/>
          <a:srcRect/>
          <a:stretch>
            <a:fillRect/>
          </a:stretch>
        </p:blipFill>
        <p:spPr bwMode="auto">
          <a:xfrm>
            <a:off x="611560" y="1844824"/>
            <a:ext cx="2677376" cy="3569835"/>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ransition>
    <p:push/>
  </p:transition>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Buzzers</a:t>
            </a:r>
            <a:endParaRPr lang="en-AU" dirty="0"/>
          </a:p>
        </p:txBody>
      </p:sp>
      <p:sp>
        <p:nvSpPr>
          <p:cNvPr id="3" name="Content Placeholder 2"/>
          <p:cNvSpPr>
            <a:spLocks noGrp="1"/>
          </p:cNvSpPr>
          <p:nvPr>
            <p:ph sz="half" idx="1"/>
          </p:nvPr>
        </p:nvSpPr>
        <p:spPr/>
        <p:txBody>
          <a:bodyPr/>
          <a:lstStyle/>
          <a:p>
            <a:r>
              <a:rPr lang="en-AU" dirty="0" smtClean="0"/>
              <a:t>Can be used for lots of games / races.</a:t>
            </a:r>
          </a:p>
          <a:p>
            <a:endParaRPr lang="en-AU" dirty="0" smtClean="0"/>
          </a:p>
          <a:p>
            <a:r>
              <a:rPr lang="en-AU" dirty="0" smtClean="0"/>
              <a:t>Amazon – Learning Resources $14</a:t>
            </a:r>
          </a:p>
          <a:p>
            <a:pPr>
              <a:buNone/>
            </a:pPr>
            <a:endParaRPr lang="en-AU" dirty="0"/>
          </a:p>
        </p:txBody>
      </p:sp>
      <p:pic>
        <p:nvPicPr>
          <p:cNvPr id="5" name="Content Placeholder 4" descr="IMG_1252.JPG"/>
          <p:cNvPicPr>
            <a:picLocks noGrp="1" noChangeAspect="1"/>
          </p:cNvPicPr>
          <p:nvPr>
            <p:ph sz="half" idx="2"/>
          </p:nvPr>
        </p:nvPicPr>
        <p:blipFill>
          <a:blip r:embed="rId2" cstate="print"/>
          <a:stretch>
            <a:fillRect/>
          </a:stretch>
        </p:blipFill>
        <p:spPr>
          <a:xfrm>
            <a:off x="4283968" y="2636912"/>
            <a:ext cx="4326400" cy="3244800"/>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transition>
    <p:push/>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Eggspert</a:t>
            </a:r>
            <a:r>
              <a:rPr lang="en-AU" dirty="0" smtClean="0"/>
              <a:t> / </a:t>
            </a:r>
            <a:r>
              <a:rPr lang="en-AU" dirty="0" err="1" smtClean="0"/>
              <a:t>Quizzard</a:t>
            </a:r>
            <a:endParaRPr lang="en-AU" dirty="0"/>
          </a:p>
        </p:txBody>
      </p:sp>
      <p:sp>
        <p:nvSpPr>
          <p:cNvPr id="3" name="Content Placeholder 2"/>
          <p:cNvSpPr>
            <a:spLocks noGrp="1"/>
          </p:cNvSpPr>
          <p:nvPr>
            <p:ph idx="1"/>
          </p:nvPr>
        </p:nvSpPr>
        <p:spPr/>
        <p:txBody>
          <a:bodyPr>
            <a:normAutofit fontScale="92500" lnSpcReduction="10000"/>
          </a:bodyPr>
          <a:lstStyle/>
          <a:p>
            <a:r>
              <a:rPr lang="en-AU" dirty="0" smtClean="0"/>
              <a:t>Divide students into teams. Give students a find-a-word etc to work on when it’s not their turn. Use desks at the front to play the game. Position students in teams near their ‘egg’ so that it’s easy for them to get to their team’s chair. </a:t>
            </a:r>
          </a:p>
          <a:p>
            <a:r>
              <a:rPr lang="en-AU" dirty="0" smtClean="0"/>
              <a:t>Number players so they know when it’s their turn to play.</a:t>
            </a:r>
          </a:p>
          <a:p>
            <a:r>
              <a:rPr lang="en-AU" dirty="0" smtClean="0"/>
              <a:t>I usually ask about 3-5 questions before I change players so that it’s fast and keeps students interested. </a:t>
            </a:r>
            <a:endParaRPr lang="en-AU" dirty="0"/>
          </a:p>
        </p:txBody>
      </p:sp>
    </p:spTree>
  </p:cSld>
  <p:clrMapOvr>
    <a:masterClrMapping/>
  </p:clrMapOvr>
  <p:transition>
    <p:push/>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Flashing and beeping fun!</a:t>
            </a:r>
            <a:endParaRPr lang="en-AU" dirty="0"/>
          </a:p>
        </p:txBody>
      </p:sp>
      <p:sp>
        <p:nvSpPr>
          <p:cNvPr id="5" name="Text Placeholder 4"/>
          <p:cNvSpPr>
            <a:spLocks noGrp="1"/>
          </p:cNvSpPr>
          <p:nvPr>
            <p:ph type="body" idx="1"/>
          </p:nvPr>
        </p:nvSpPr>
        <p:spPr>
          <a:xfrm>
            <a:off x="457200" y="1412776"/>
            <a:ext cx="4040188" cy="762099"/>
          </a:xfrm>
        </p:spPr>
        <p:txBody>
          <a:bodyPr>
            <a:normAutofit fontScale="85000" lnSpcReduction="10000"/>
          </a:bodyPr>
          <a:lstStyle/>
          <a:p>
            <a:r>
              <a:rPr lang="en-AU" sz="2800" dirty="0" err="1" smtClean="0"/>
              <a:t>Eggspert</a:t>
            </a:r>
            <a:r>
              <a:rPr lang="en-AU" sz="2800" dirty="0" smtClean="0"/>
              <a:t> – Amazon $38</a:t>
            </a:r>
            <a:endParaRPr lang="en-AU" sz="2800" dirty="0"/>
          </a:p>
        </p:txBody>
      </p:sp>
      <p:pic>
        <p:nvPicPr>
          <p:cNvPr id="9" name="Content Placeholder 8" descr="IMG_1230.JPG"/>
          <p:cNvPicPr>
            <a:picLocks noGrp="1" noChangeAspect="1"/>
          </p:cNvPicPr>
          <p:nvPr>
            <p:ph sz="half" idx="2"/>
          </p:nvPr>
        </p:nvPicPr>
        <p:blipFill>
          <a:blip r:embed="rId2" cstate="print"/>
          <a:stretch>
            <a:fillRect/>
          </a:stretch>
        </p:blipFill>
        <p:spPr>
          <a:xfrm>
            <a:off x="323528" y="2492896"/>
            <a:ext cx="4040188" cy="3030141"/>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7" name="Text Placeholder 6"/>
          <p:cNvSpPr>
            <a:spLocks noGrp="1"/>
          </p:cNvSpPr>
          <p:nvPr>
            <p:ph type="body" sz="quarter" idx="3"/>
          </p:nvPr>
        </p:nvSpPr>
        <p:spPr>
          <a:xfrm>
            <a:off x="4645025" y="1916832"/>
            <a:ext cx="4041775" cy="497510"/>
          </a:xfrm>
        </p:spPr>
        <p:txBody>
          <a:bodyPr>
            <a:noAutofit/>
          </a:bodyPr>
          <a:lstStyle/>
          <a:p>
            <a:r>
              <a:rPr lang="en-AU" sz="2200" dirty="0" err="1" smtClean="0"/>
              <a:t>Quizzard</a:t>
            </a:r>
            <a:r>
              <a:rPr lang="en-AU" sz="2200" dirty="0" smtClean="0"/>
              <a:t> (Sale of the Century)</a:t>
            </a:r>
          </a:p>
          <a:p>
            <a:r>
              <a:rPr lang="en-AU" sz="2200" dirty="0" smtClean="0"/>
              <a:t>Look on </a:t>
            </a:r>
            <a:r>
              <a:rPr lang="en-AU" sz="2200" dirty="0" err="1" smtClean="0"/>
              <a:t>Ebay</a:t>
            </a:r>
            <a:r>
              <a:rPr lang="en-AU" sz="2200" dirty="0" smtClean="0"/>
              <a:t> for old SOTC games</a:t>
            </a:r>
            <a:endParaRPr lang="en-AU" sz="2200" dirty="0"/>
          </a:p>
        </p:txBody>
      </p:sp>
      <p:pic>
        <p:nvPicPr>
          <p:cNvPr id="10" name="Content Placeholder 9" descr="IMG_1232.JPG"/>
          <p:cNvPicPr>
            <a:picLocks noGrp="1" noChangeAspect="1"/>
          </p:cNvPicPr>
          <p:nvPr>
            <p:ph sz="quarter" idx="4"/>
          </p:nvPr>
        </p:nvPicPr>
        <p:blipFill>
          <a:blip r:embed="rId3" cstate="print"/>
          <a:stretch>
            <a:fillRect/>
          </a:stretch>
        </p:blipFill>
        <p:spPr>
          <a:xfrm>
            <a:off x="4860032" y="3284984"/>
            <a:ext cx="4039985" cy="3029989"/>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cSld>
  <p:clrMapOvr>
    <a:masterClrMapping/>
  </p:clrMapOvr>
  <p:transition>
    <p:push/>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Let’s play!</a:t>
            </a:r>
            <a:endParaRPr lang="en-AU" dirty="0"/>
          </a:p>
        </p:txBody>
      </p:sp>
      <p:pic>
        <p:nvPicPr>
          <p:cNvPr id="4" name="DSCF2622.AVI">
            <a:hlinkClick r:id="" action="ppaction://media"/>
          </p:cNvPr>
          <p:cNvPicPr>
            <a:picLocks noGrp="1" noRot="1" noChangeAspect="1"/>
          </p:cNvPicPr>
          <p:nvPr>
            <p:ph idx="1"/>
            <a:videoFile r:link="rId1"/>
          </p:nvPr>
        </p:nvPicPr>
        <p:blipFill>
          <a:blip r:embed="rId3" cstate="print"/>
          <a:stretch>
            <a:fillRect/>
          </a:stretch>
        </p:blipFill>
        <p:spPr>
          <a:xfrm>
            <a:off x="1043608" y="1628800"/>
            <a:ext cx="6768752" cy="5076564"/>
          </a:xfrm>
          <a:prstGeom prst="rect">
            <a:avLst/>
          </a:prstGeom>
        </p:spPr>
      </p:pic>
    </p:spTree>
  </p:cSld>
  <p:clrMapOvr>
    <a:masterClrMapping/>
  </p:clrMapOvr>
  <p:transition>
    <p:push/>
  </p:transition>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p:cTn id="7" fill="hold" display="0">
                  <p:stCondLst>
                    <p:cond delay="indefinite"/>
                  </p:stCondLst>
                  <p:endCondLst>
                    <p:cond evt="onNext" delay="0">
                      <p:tgtEl>
                        <p:sldTgt/>
                      </p:tgtEl>
                    </p:cond>
                    <p:cond evt="onPrev" delay="0">
                      <p:tgtEl>
                        <p:sldTgt/>
                      </p:tgtEl>
                    </p:cond>
                  </p:endCondLst>
                </p:cTn>
                <p:tgtEl>
                  <p:spTgt spid="4"/>
                </p:tgtEl>
              </p:cMediaNode>
            </p:vide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Students as teachers / helpers</a:t>
            </a:r>
            <a:endParaRPr lang="en-AU" dirty="0"/>
          </a:p>
        </p:txBody>
      </p:sp>
      <p:sp>
        <p:nvSpPr>
          <p:cNvPr id="3" name="Content Placeholder 2"/>
          <p:cNvSpPr>
            <a:spLocks noGrp="1"/>
          </p:cNvSpPr>
          <p:nvPr>
            <p:ph sz="half" idx="1"/>
          </p:nvPr>
        </p:nvSpPr>
        <p:spPr/>
        <p:txBody>
          <a:bodyPr>
            <a:normAutofit fontScale="92500" lnSpcReduction="20000"/>
          </a:bodyPr>
          <a:lstStyle/>
          <a:p>
            <a:r>
              <a:rPr lang="en-AU" dirty="0" smtClean="0"/>
              <a:t>Pick a student to do the scoring on the whiteboard. I pick a ‘volunteer’ by asking the class a question – first correct answer is the score-person. </a:t>
            </a:r>
          </a:p>
          <a:p>
            <a:r>
              <a:rPr lang="en-AU" dirty="0" smtClean="0"/>
              <a:t>Pick a student (or a few students) to run the game – choose the words, check the answers, allocate points. They LOVE being the teacher!</a:t>
            </a:r>
            <a:endParaRPr lang="en-AU" dirty="0"/>
          </a:p>
        </p:txBody>
      </p:sp>
      <p:sp>
        <p:nvSpPr>
          <p:cNvPr id="6" name="Content Placeholder 5"/>
          <p:cNvSpPr>
            <a:spLocks noGrp="1"/>
          </p:cNvSpPr>
          <p:nvPr>
            <p:ph sz="half" idx="2"/>
          </p:nvPr>
        </p:nvSpPr>
        <p:spPr/>
        <p:txBody>
          <a:bodyPr/>
          <a:lstStyle/>
          <a:p>
            <a:endParaRPr lang="en-AU"/>
          </a:p>
        </p:txBody>
      </p:sp>
    </p:spTree>
  </p:cSld>
  <p:clrMapOvr>
    <a:masterClrMapping/>
  </p:clrMapOvr>
  <p:transition>
    <p:push/>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Go outside!</a:t>
            </a:r>
            <a:endParaRPr lang="en-AU" dirty="0"/>
          </a:p>
        </p:txBody>
      </p:sp>
      <p:sp>
        <p:nvSpPr>
          <p:cNvPr id="3" name="Content Placeholder 2"/>
          <p:cNvSpPr>
            <a:spLocks noGrp="1"/>
          </p:cNvSpPr>
          <p:nvPr>
            <p:ph idx="1"/>
          </p:nvPr>
        </p:nvSpPr>
        <p:spPr/>
        <p:txBody>
          <a:bodyPr/>
          <a:lstStyle/>
          <a:p>
            <a:r>
              <a:rPr lang="en-AU" dirty="0" smtClean="0"/>
              <a:t>Be seen around the school – “show off” your students’ amazing language skills</a:t>
            </a:r>
          </a:p>
          <a:p>
            <a:r>
              <a:rPr lang="en-AU" dirty="0" smtClean="0"/>
              <a:t>Students can move around and be noisier than when they’re in the classroom. </a:t>
            </a:r>
          </a:p>
          <a:p>
            <a:r>
              <a:rPr lang="en-AU" dirty="0" smtClean="0"/>
              <a:t>Sports games – country specific</a:t>
            </a:r>
          </a:p>
          <a:p>
            <a:r>
              <a:rPr lang="en-AU" dirty="0" smtClean="0"/>
              <a:t>Mini athletics carnival</a:t>
            </a:r>
          </a:p>
          <a:p>
            <a:r>
              <a:rPr lang="en-AU" dirty="0" smtClean="0"/>
              <a:t>Write vocabulary on concrete – how many words can your students write in 5 minutes?</a:t>
            </a:r>
          </a:p>
          <a:p>
            <a:endParaRPr lang="en-AU" dirty="0" smtClean="0"/>
          </a:p>
          <a:p>
            <a:endParaRPr lang="en-AU" dirty="0"/>
          </a:p>
        </p:txBody>
      </p:sp>
    </p:spTree>
  </p:cSld>
  <p:clrMapOvr>
    <a:masterClrMapping/>
  </p:clrMapOvr>
  <p:transition>
    <p:pu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Language games</a:t>
            </a:r>
            <a:endParaRPr lang="en-AU" dirty="0"/>
          </a:p>
        </p:txBody>
      </p:sp>
      <p:sp>
        <p:nvSpPr>
          <p:cNvPr id="3" name="Content Placeholder 2"/>
          <p:cNvSpPr>
            <a:spLocks noGrp="1"/>
          </p:cNvSpPr>
          <p:nvPr>
            <p:ph idx="1"/>
          </p:nvPr>
        </p:nvSpPr>
        <p:spPr/>
        <p:txBody>
          <a:bodyPr>
            <a:normAutofit fontScale="92500" lnSpcReduction="10000"/>
          </a:bodyPr>
          <a:lstStyle/>
          <a:p>
            <a:r>
              <a:rPr lang="en-AU" dirty="0" smtClean="0"/>
              <a:t>Are motivating and challenging.</a:t>
            </a:r>
          </a:p>
          <a:p>
            <a:r>
              <a:rPr lang="en-AU" dirty="0" smtClean="0"/>
              <a:t>Provoke a reaction - amusement, challenge, interest, surprise, competition</a:t>
            </a:r>
          </a:p>
          <a:p>
            <a:r>
              <a:rPr lang="en-AU" dirty="0" smtClean="0"/>
              <a:t>Help students to sustain the effort of learning.</a:t>
            </a:r>
          </a:p>
          <a:p>
            <a:r>
              <a:rPr lang="en-AU" dirty="0" smtClean="0"/>
              <a:t>Provide practice in all language skills.</a:t>
            </a:r>
          </a:p>
          <a:p>
            <a:r>
              <a:rPr lang="en-AU" dirty="0" smtClean="0"/>
              <a:t>Provide a welcome break from the usual routine of the language class.</a:t>
            </a:r>
          </a:p>
          <a:p>
            <a:r>
              <a:rPr lang="en-AU" dirty="0" smtClean="0"/>
              <a:t>Encourage students to interact and communicate.</a:t>
            </a:r>
          </a:p>
          <a:p>
            <a:r>
              <a:rPr lang="en-AU" dirty="0" smtClean="0"/>
              <a:t>Create a meaningful context for language use.</a:t>
            </a:r>
          </a:p>
          <a:p>
            <a:endParaRPr lang="en-AU" dirty="0"/>
          </a:p>
        </p:txBody>
      </p:sp>
    </p:spTree>
  </p:cSld>
  <p:clrMapOvr>
    <a:masterClrMapping/>
  </p:clrMapOvr>
  <p:transition>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Fruit salad</a:t>
            </a:r>
            <a:endParaRPr lang="en-AU" dirty="0"/>
          </a:p>
        </p:txBody>
      </p:sp>
      <p:sp>
        <p:nvSpPr>
          <p:cNvPr id="3" name="Content Placeholder 2"/>
          <p:cNvSpPr>
            <a:spLocks noGrp="1"/>
          </p:cNvSpPr>
          <p:nvPr>
            <p:ph idx="1"/>
          </p:nvPr>
        </p:nvSpPr>
        <p:spPr/>
        <p:txBody>
          <a:bodyPr>
            <a:normAutofit fontScale="85000" lnSpcReduction="10000"/>
          </a:bodyPr>
          <a:lstStyle/>
          <a:p>
            <a:r>
              <a:rPr lang="en-AU" dirty="0" smtClean="0"/>
              <a:t>Fruit salad – 2 teams sitting opposite each other with legs out and feet touching (leave gaps between pairs). Can be used for any vocabulary. </a:t>
            </a:r>
          </a:p>
          <a:p>
            <a:pPr>
              <a:buNone/>
            </a:pPr>
            <a:endParaRPr lang="en-AU" dirty="0" smtClean="0"/>
          </a:p>
          <a:p>
            <a:r>
              <a:rPr lang="en-AU" dirty="0" smtClean="0"/>
              <a:t>Teams are in 2 rows and each pair is given the same word. The teacher calls out the word and they have to run over people’s legs towards the ‘end’ and then back up the outside of their row, and run over the top of the people’s legs at the ‘top’ of the row. </a:t>
            </a:r>
          </a:p>
          <a:p>
            <a:pPr>
              <a:buNone/>
            </a:pPr>
            <a:endParaRPr lang="en-AU" dirty="0" smtClean="0"/>
          </a:p>
          <a:p>
            <a:r>
              <a:rPr lang="en-AU" dirty="0" smtClean="0"/>
              <a:t>The first person to get back to their starting position and sit down gets a point for their team.</a:t>
            </a:r>
            <a:endParaRPr lang="en-AU" dirty="0"/>
          </a:p>
        </p:txBody>
      </p:sp>
    </p:spTree>
  </p:cSld>
  <p:clrMapOvr>
    <a:masterClrMapping/>
  </p:clrMapOvr>
  <p:transition>
    <p:push/>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Number groups</a:t>
            </a:r>
            <a:endParaRPr lang="en-AU" dirty="0"/>
          </a:p>
        </p:txBody>
      </p:sp>
      <p:sp>
        <p:nvSpPr>
          <p:cNvPr id="3" name="Content Placeholder 2"/>
          <p:cNvSpPr>
            <a:spLocks noGrp="1"/>
          </p:cNvSpPr>
          <p:nvPr>
            <p:ph idx="1"/>
          </p:nvPr>
        </p:nvSpPr>
        <p:spPr/>
        <p:txBody>
          <a:bodyPr/>
          <a:lstStyle/>
          <a:p>
            <a:r>
              <a:rPr lang="en-AU" dirty="0" smtClean="0"/>
              <a:t>Call out a number in the TL and students have to form groups of that number. Can also be used for shapes – students have to use all of their bodies to make a shape on the ground.</a:t>
            </a:r>
          </a:p>
          <a:p>
            <a:endParaRPr lang="en-AU" dirty="0" smtClean="0"/>
          </a:p>
          <a:p>
            <a:r>
              <a:rPr lang="en-AU" dirty="0" smtClean="0"/>
              <a:t>Students can also try to find the called-out number/shape in their classroom in a set time.</a:t>
            </a:r>
            <a:endParaRPr lang="en-AU" dirty="0"/>
          </a:p>
        </p:txBody>
      </p:sp>
    </p:spTree>
  </p:cSld>
  <p:clrMapOvr>
    <a:masterClrMapping/>
  </p:clrMapOvr>
  <p:transition>
    <p:push/>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What’s the time Mr Wolf?</a:t>
            </a:r>
            <a:endParaRPr lang="en-AU" dirty="0"/>
          </a:p>
        </p:txBody>
      </p:sp>
      <p:sp>
        <p:nvSpPr>
          <p:cNvPr id="3" name="Content Placeholder 2"/>
          <p:cNvSpPr>
            <a:spLocks noGrp="1"/>
          </p:cNvSpPr>
          <p:nvPr>
            <p:ph idx="1"/>
          </p:nvPr>
        </p:nvSpPr>
        <p:spPr/>
        <p:txBody>
          <a:bodyPr>
            <a:normAutofit fontScale="85000" lnSpcReduction="10000"/>
          </a:bodyPr>
          <a:lstStyle/>
          <a:p>
            <a:r>
              <a:rPr lang="en-AU" dirty="0" smtClean="0"/>
              <a:t>Students can practice asking and saying the time.</a:t>
            </a:r>
          </a:p>
          <a:p>
            <a:r>
              <a:rPr lang="en-AU" dirty="0" smtClean="0"/>
              <a:t>The ‘Mr Wolf’ student stands far away at one end, and the rest of the class stands at the other end, </a:t>
            </a:r>
            <a:r>
              <a:rPr lang="en-AU" smtClean="0"/>
              <a:t>and they ask </a:t>
            </a:r>
            <a:r>
              <a:rPr lang="en-AU" dirty="0" smtClean="0"/>
              <a:t>in the TL “What’s the time Mr Wolf?”</a:t>
            </a:r>
          </a:p>
          <a:p>
            <a:r>
              <a:rPr lang="en-AU" dirty="0" smtClean="0"/>
              <a:t>‘Mr Wolf’ answers with a time (….o’clock) and the students take that number of steps towards ‘him’. This continues until either a student touches Mr Wolf, or Mr Wolf calls out “dinner time!” and turns and chases them back to their starting point, hopefully catching the next student who becomes ‘Mr Wolf’.</a:t>
            </a:r>
            <a:endParaRPr lang="en-AU" dirty="0"/>
          </a:p>
        </p:txBody>
      </p:sp>
    </p:spTree>
  </p:cSld>
  <p:clrMapOvr>
    <a:masterClrMapping/>
  </p:clrMapOvr>
  <p:transition>
    <p:push/>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Simon says</a:t>
            </a:r>
            <a:endParaRPr lang="en-AU" dirty="0"/>
          </a:p>
        </p:txBody>
      </p:sp>
      <p:sp>
        <p:nvSpPr>
          <p:cNvPr id="3" name="Content Placeholder 2"/>
          <p:cNvSpPr>
            <a:spLocks noGrp="1"/>
          </p:cNvSpPr>
          <p:nvPr>
            <p:ph idx="1"/>
          </p:nvPr>
        </p:nvSpPr>
        <p:spPr/>
        <p:txBody>
          <a:bodyPr>
            <a:normAutofit lnSpcReduction="10000"/>
          </a:bodyPr>
          <a:lstStyle/>
          <a:p>
            <a:pPr algn="just">
              <a:buNone/>
            </a:pPr>
            <a:r>
              <a:rPr lang="en-AU" dirty="0" smtClean="0"/>
              <a:t>Teacher says the name of a body part in TL and students have to touch it. I usually have a ‘countdown’ of 10 seconds when they are beginning to learn the vocabulary, and then I reduce it to 3 – 5 seconds as they become faster at the game. </a:t>
            </a:r>
          </a:p>
          <a:p>
            <a:pPr algn="just">
              <a:buNone/>
            </a:pPr>
            <a:r>
              <a:rPr lang="en-AU" dirty="0" smtClean="0"/>
              <a:t>Can also be used for verbs and adjectives – teach the students actions for each word, </a:t>
            </a:r>
            <a:r>
              <a:rPr lang="en-AU" dirty="0" err="1" smtClean="0"/>
              <a:t>eg</a:t>
            </a:r>
            <a:r>
              <a:rPr lang="en-AU" dirty="0" smtClean="0"/>
              <a:t> running on the spot for ‘to run’, arms wide open for ‘big’.</a:t>
            </a:r>
            <a:endParaRPr lang="en-AU" dirty="0"/>
          </a:p>
        </p:txBody>
      </p:sp>
    </p:spTree>
  </p:cSld>
  <p:clrMapOvr>
    <a:masterClrMapping/>
  </p:clrMapOvr>
  <p:transition>
    <p:push/>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Around the world</a:t>
            </a:r>
            <a:endParaRPr lang="en-AU" dirty="0"/>
          </a:p>
        </p:txBody>
      </p:sp>
      <p:sp>
        <p:nvSpPr>
          <p:cNvPr id="3" name="Content Placeholder 2"/>
          <p:cNvSpPr>
            <a:spLocks noGrp="1"/>
          </p:cNvSpPr>
          <p:nvPr>
            <p:ph idx="1"/>
          </p:nvPr>
        </p:nvSpPr>
        <p:spPr/>
        <p:txBody>
          <a:bodyPr>
            <a:normAutofit fontScale="92500" lnSpcReduction="20000"/>
          </a:bodyPr>
          <a:lstStyle/>
          <a:p>
            <a:r>
              <a:rPr lang="en-AU" dirty="0" smtClean="0"/>
              <a:t>Students sit in a circle (or at desks). Student A stands behind the student (B) next to them. The teacher shows them a flashcard/says a word in TL or English. </a:t>
            </a:r>
          </a:p>
          <a:p>
            <a:r>
              <a:rPr lang="en-AU" dirty="0" smtClean="0"/>
              <a:t>The first student to give the correct answer continues around the circle. The other student sits back down. </a:t>
            </a:r>
          </a:p>
          <a:p>
            <a:r>
              <a:rPr lang="en-AU" dirty="0" smtClean="0"/>
              <a:t>The winner is the student who gets the most correct answers. (If it is new vocabulary etc I will give a prize to any student that gets </a:t>
            </a:r>
            <a:r>
              <a:rPr lang="en-AU" dirty="0" err="1" smtClean="0"/>
              <a:t>eg</a:t>
            </a:r>
            <a:r>
              <a:rPr lang="en-AU" dirty="0" smtClean="0"/>
              <a:t>. 5 correct answers)</a:t>
            </a:r>
            <a:endParaRPr lang="en-AU" dirty="0"/>
          </a:p>
        </p:txBody>
      </p:sp>
    </p:spTree>
  </p:cSld>
  <p:clrMapOvr>
    <a:masterClrMapping/>
  </p:clrMapOvr>
  <p:transition>
    <p:push/>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Spelling game</a:t>
            </a:r>
            <a:endParaRPr lang="en-AU" dirty="0"/>
          </a:p>
        </p:txBody>
      </p:sp>
      <p:sp>
        <p:nvSpPr>
          <p:cNvPr id="4" name="Content Placeholder 3"/>
          <p:cNvSpPr>
            <a:spLocks noGrp="1"/>
          </p:cNvSpPr>
          <p:nvPr>
            <p:ph sz="half" idx="1"/>
          </p:nvPr>
        </p:nvSpPr>
        <p:spPr/>
        <p:txBody>
          <a:bodyPr>
            <a:normAutofit fontScale="92500" lnSpcReduction="20000"/>
          </a:bodyPr>
          <a:lstStyle/>
          <a:p>
            <a:r>
              <a:rPr lang="en-AU" dirty="0" smtClean="0"/>
              <a:t>Each team has 3 sets of alphabet cards, and about 6 cards of each vowel. </a:t>
            </a:r>
          </a:p>
          <a:p>
            <a:r>
              <a:rPr lang="en-AU" dirty="0" smtClean="0"/>
              <a:t>The teacher calls out a word that the students know, and progressively calls out more difficult words. Depending on the class, you can call out unknown words to test their receptive and productive skills.</a:t>
            </a:r>
            <a:endParaRPr lang="en-AU" dirty="0"/>
          </a:p>
        </p:txBody>
      </p:sp>
      <p:sp>
        <p:nvSpPr>
          <p:cNvPr id="5" name="Content Placeholder 4"/>
          <p:cNvSpPr>
            <a:spLocks noGrp="1"/>
          </p:cNvSpPr>
          <p:nvPr>
            <p:ph sz="half" idx="2"/>
          </p:nvPr>
        </p:nvSpPr>
        <p:spPr/>
        <p:txBody>
          <a:bodyPr/>
          <a:lstStyle/>
          <a:p>
            <a:endParaRPr lang="en-AU"/>
          </a:p>
        </p:txBody>
      </p:sp>
    </p:spTree>
  </p:cSld>
  <p:clrMapOvr>
    <a:masterClrMapping/>
  </p:clrMapOvr>
  <p:transition>
    <p:push/>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Cultural games</a:t>
            </a:r>
            <a:endParaRPr lang="en-AU" dirty="0"/>
          </a:p>
        </p:txBody>
      </p:sp>
      <p:sp>
        <p:nvSpPr>
          <p:cNvPr id="6" name="Text Placeholder 5"/>
          <p:cNvSpPr>
            <a:spLocks noGrp="1"/>
          </p:cNvSpPr>
          <p:nvPr>
            <p:ph type="body" idx="1"/>
          </p:nvPr>
        </p:nvSpPr>
        <p:spPr>
          <a:xfrm>
            <a:off x="457200" y="1412776"/>
            <a:ext cx="4040188" cy="762099"/>
          </a:xfrm>
        </p:spPr>
        <p:txBody>
          <a:bodyPr>
            <a:normAutofit fontScale="85000" lnSpcReduction="10000"/>
          </a:bodyPr>
          <a:lstStyle/>
          <a:p>
            <a:pPr algn="ctr"/>
            <a:r>
              <a:rPr lang="en-AU" sz="2800" dirty="0" smtClean="0"/>
              <a:t>Jan ken </a:t>
            </a:r>
            <a:r>
              <a:rPr lang="en-AU" sz="2800" dirty="0" err="1" smtClean="0"/>
              <a:t>pon</a:t>
            </a:r>
            <a:r>
              <a:rPr lang="en-AU" sz="2800" dirty="0" smtClean="0"/>
              <a:t> - Japanese</a:t>
            </a:r>
            <a:endParaRPr lang="en-AU" sz="2800" dirty="0"/>
          </a:p>
        </p:txBody>
      </p:sp>
      <p:sp>
        <p:nvSpPr>
          <p:cNvPr id="7" name="Text Placeholder 6"/>
          <p:cNvSpPr>
            <a:spLocks noGrp="1"/>
          </p:cNvSpPr>
          <p:nvPr>
            <p:ph type="body" sz="quarter" idx="3"/>
          </p:nvPr>
        </p:nvSpPr>
        <p:spPr>
          <a:xfrm>
            <a:off x="4645025" y="1340768"/>
            <a:ext cx="4041775" cy="834107"/>
          </a:xfrm>
        </p:spPr>
        <p:txBody>
          <a:bodyPr>
            <a:normAutofit/>
          </a:bodyPr>
          <a:lstStyle/>
          <a:p>
            <a:pPr algn="ctr"/>
            <a:r>
              <a:rPr lang="en-AU" sz="3200" dirty="0" err="1" smtClean="0"/>
              <a:t>Hom</a:t>
            </a:r>
            <a:r>
              <a:rPr lang="en-AU" sz="3200" dirty="0" smtClean="0"/>
              <a:t> </a:t>
            </a:r>
            <a:r>
              <a:rPr lang="en-AU" sz="3200" dirty="0" err="1" smtClean="0"/>
              <a:t>pim</a:t>
            </a:r>
            <a:r>
              <a:rPr lang="en-AU" sz="3200" dirty="0" smtClean="0"/>
              <a:t> </a:t>
            </a:r>
            <a:r>
              <a:rPr lang="en-AU" sz="3200" dirty="0" err="1" smtClean="0"/>
              <a:t>pah</a:t>
            </a:r>
            <a:endParaRPr lang="en-AU" sz="3200" dirty="0"/>
          </a:p>
        </p:txBody>
      </p:sp>
      <p:sp>
        <p:nvSpPr>
          <p:cNvPr id="8" name="Content Placeholder 7"/>
          <p:cNvSpPr>
            <a:spLocks noGrp="1"/>
          </p:cNvSpPr>
          <p:nvPr>
            <p:ph sz="half" idx="2"/>
          </p:nvPr>
        </p:nvSpPr>
        <p:spPr/>
        <p:txBody>
          <a:bodyPr/>
          <a:lstStyle/>
          <a:p>
            <a:endParaRPr lang="en-AU"/>
          </a:p>
        </p:txBody>
      </p:sp>
      <p:sp>
        <p:nvSpPr>
          <p:cNvPr id="9" name="Content Placeholder 8"/>
          <p:cNvSpPr>
            <a:spLocks noGrp="1"/>
          </p:cNvSpPr>
          <p:nvPr>
            <p:ph sz="quarter" idx="4"/>
          </p:nvPr>
        </p:nvSpPr>
        <p:spPr/>
        <p:txBody>
          <a:bodyPr/>
          <a:lstStyle/>
          <a:p>
            <a:endParaRPr lang="en-AU"/>
          </a:p>
        </p:txBody>
      </p:sp>
    </p:spTree>
  </p:cSld>
  <p:clrMapOvr>
    <a:masterClrMapping/>
  </p:clrMapOvr>
  <p:transition>
    <p:push/>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Cicak</a:t>
            </a:r>
            <a:r>
              <a:rPr lang="en-AU" dirty="0" smtClean="0"/>
              <a:t> (gecko) game</a:t>
            </a:r>
            <a:endParaRPr lang="en-AU" dirty="0"/>
          </a:p>
        </p:txBody>
      </p:sp>
      <p:sp>
        <p:nvSpPr>
          <p:cNvPr id="3" name="Text Placeholder 2"/>
          <p:cNvSpPr>
            <a:spLocks noGrp="1"/>
          </p:cNvSpPr>
          <p:nvPr>
            <p:ph type="body" idx="1"/>
          </p:nvPr>
        </p:nvSpPr>
        <p:spPr>
          <a:xfrm>
            <a:off x="457200" y="1698987"/>
            <a:ext cx="4040188" cy="865917"/>
          </a:xfrm>
        </p:spPr>
        <p:txBody>
          <a:bodyPr>
            <a:noAutofit/>
          </a:bodyPr>
          <a:lstStyle/>
          <a:p>
            <a:r>
              <a:rPr lang="en-AU" sz="1800" dirty="0" smtClean="0"/>
              <a:t>Students take turns to throw the die to draw body parts of their </a:t>
            </a:r>
            <a:r>
              <a:rPr lang="en-AU" sz="1800" dirty="0" err="1" smtClean="0"/>
              <a:t>cicak</a:t>
            </a:r>
            <a:r>
              <a:rPr lang="en-AU" sz="1800" dirty="0" smtClean="0"/>
              <a:t>.</a:t>
            </a:r>
            <a:endParaRPr lang="en-AU" sz="1800" dirty="0"/>
          </a:p>
        </p:txBody>
      </p:sp>
      <p:pic>
        <p:nvPicPr>
          <p:cNvPr id="7" name="Content Placeholder 6" descr="DSCF3329.JPG"/>
          <p:cNvPicPr>
            <a:picLocks noGrp="1" noChangeAspect="1"/>
          </p:cNvPicPr>
          <p:nvPr>
            <p:ph sz="half" idx="2"/>
          </p:nvPr>
        </p:nvPicPr>
        <p:blipFill>
          <a:blip r:embed="rId2" cstate="print"/>
          <a:stretch>
            <a:fillRect/>
          </a:stretch>
        </p:blipFill>
        <p:spPr>
          <a:xfrm>
            <a:off x="457301" y="2910162"/>
            <a:ext cx="4039985" cy="302998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5" name="Text Placeholder 4"/>
          <p:cNvSpPr>
            <a:spLocks noGrp="1"/>
          </p:cNvSpPr>
          <p:nvPr>
            <p:ph type="body" sz="quarter" idx="3"/>
          </p:nvPr>
        </p:nvSpPr>
        <p:spPr/>
        <p:txBody>
          <a:bodyPr>
            <a:noAutofit/>
          </a:bodyPr>
          <a:lstStyle/>
          <a:p>
            <a:r>
              <a:rPr lang="en-AU" sz="1600" dirty="0" smtClean="0"/>
              <a:t>Students have to roll a 6 (main body) to begin. the First to complete their </a:t>
            </a:r>
            <a:r>
              <a:rPr lang="en-AU" sz="1600" dirty="0" err="1" smtClean="0"/>
              <a:t>cicak</a:t>
            </a:r>
            <a:r>
              <a:rPr lang="en-AU" sz="1600" dirty="0" smtClean="0"/>
              <a:t> is the winner. </a:t>
            </a:r>
            <a:endParaRPr lang="en-AU" sz="1600" dirty="0"/>
          </a:p>
        </p:txBody>
      </p:sp>
      <p:pic>
        <p:nvPicPr>
          <p:cNvPr id="8" name="Content Placeholder 7" descr="DSCF3331.JPG"/>
          <p:cNvPicPr>
            <a:picLocks noGrp="1" noChangeAspect="1"/>
          </p:cNvPicPr>
          <p:nvPr>
            <p:ph sz="quarter" idx="4"/>
          </p:nvPr>
        </p:nvPicPr>
        <p:blipFill>
          <a:blip r:embed="rId3" cstate="print"/>
          <a:stretch>
            <a:fillRect/>
          </a:stretch>
        </p:blipFill>
        <p:spPr>
          <a:xfrm>
            <a:off x="4645920" y="2910162"/>
            <a:ext cx="4039985" cy="3029989"/>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ransition>
    <p:push/>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err="1" smtClean="0"/>
              <a:t>Sut</a:t>
            </a:r>
            <a:endParaRPr lang="en-AU" dirty="0"/>
          </a:p>
        </p:txBody>
      </p:sp>
      <p:sp>
        <p:nvSpPr>
          <p:cNvPr id="3" name="Text Placeholder 2"/>
          <p:cNvSpPr>
            <a:spLocks noGrp="1"/>
          </p:cNvSpPr>
          <p:nvPr>
            <p:ph type="body" idx="1"/>
          </p:nvPr>
        </p:nvSpPr>
        <p:spPr>
          <a:xfrm>
            <a:off x="467544" y="1556792"/>
            <a:ext cx="4040188" cy="1584176"/>
          </a:xfrm>
        </p:spPr>
        <p:txBody>
          <a:bodyPr>
            <a:noAutofit/>
          </a:bodyPr>
          <a:lstStyle/>
          <a:p>
            <a:endParaRPr lang="en-AU" sz="1800" dirty="0" smtClean="0"/>
          </a:p>
          <a:p>
            <a:r>
              <a:rPr lang="en-AU" sz="1800" dirty="0" smtClean="0"/>
              <a:t>Gajah (Elephant) beats </a:t>
            </a:r>
            <a:r>
              <a:rPr lang="en-AU" sz="1800" dirty="0" err="1" smtClean="0"/>
              <a:t>orang</a:t>
            </a:r>
            <a:r>
              <a:rPr lang="en-AU" sz="1800" dirty="0" smtClean="0"/>
              <a:t> (person)</a:t>
            </a:r>
          </a:p>
          <a:p>
            <a:r>
              <a:rPr lang="en-AU" sz="1800" dirty="0" err="1" smtClean="0"/>
              <a:t>Orang</a:t>
            </a:r>
            <a:r>
              <a:rPr lang="en-AU" sz="1800" dirty="0" smtClean="0"/>
              <a:t> beats </a:t>
            </a:r>
            <a:r>
              <a:rPr lang="en-AU" sz="1800" dirty="0" err="1" smtClean="0"/>
              <a:t>semut</a:t>
            </a:r>
            <a:r>
              <a:rPr lang="en-AU" sz="1800" dirty="0" smtClean="0"/>
              <a:t> (ANT)</a:t>
            </a:r>
          </a:p>
          <a:p>
            <a:r>
              <a:rPr lang="en-AU" sz="1800" dirty="0" err="1" smtClean="0"/>
              <a:t>Semut</a:t>
            </a:r>
            <a:r>
              <a:rPr lang="en-AU" sz="1800" dirty="0" smtClean="0"/>
              <a:t> beats Gajah </a:t>
            </a:r>
          </a:p>
          <a:p>
            <a:endParaRPr lang="en-AU" sz="1800" dirty="0"/>
          </a:p>
        </p:txBody>
      </p:sp>
      <p:sp>
        <p:nvSpPr>
          <p:cNvPr id="5" name="Text Placeholder 4"/>
          <p:cNvSpPr>
            <a:spLocks noGrp="1"/>
          </p:cNvSpPr>
          <p:nvPr>
            <p:ph type="body" sz="quarter" idx="3"/>
          </p:nvPr>
        </p:nvSpPr>
        <p:spPr>
          <a:xfrm>
            <a:off x="4644008" y="1772816"/>
            <a:ext cx="4041775" cy="639762"/>
          </a:xfrm>
        </p:spPr>
        <p:txBody>
          <a:bodyPr/>
          <a:lstStyle/>
          <a:p>
            <a:r>
              <a:rPr lang="en-AU" dirty="0" err="1" smtClean="0"/>
              <a:t>Sut</a:t>
            </a:r>
            <a:r>
              <a:rPr lang="en-AU" dirty="0" smtClean="0"/>
              <a:t> ‘play offs’</a:t>
            </a:r>
          </a:p>
          <a:p>
            <a:endParaRPr lang="en-AU" dirty="0"/>
          </a:p>
        </p:txBody>
      </p:sp>
      <p:sp>
        <p:nvSpPr>
          <p:cNvPr id="11" name="Content Placeholder 10"/>
          <p:cNvSpPr>
            <a:spLocks noGrp="1"/>
          </p:cNvSpPr>
          <p:nvPr>
            <p:ph sz="quarter" idx="4"/>
          </p:nvPr>
        </p:nvSpPr>
        <p:spPr>
          <a:xfrm>
            <a:off x="4645025" y="4581128"/>
            <a:ext cx="4041775" cy="1819672"/>
          </a:xfrm>
        </p:spPr>
        <p:txBody>
          <a:bodyPr/>
          <a:lstStyle/>
          <a:p>
            <a:pPr>
              <a:buNone/>
            </a:pPr>
            <a:endParaRPr lang="en-AU" dirty="0"/>
          </a:p>
        </p:txBody>
      </p:sp>
      <p:sp>
        <p:nvSpPr>
          <p:cNvPr id="12" name="Content Placeholder 11"/>
          <p:cNvSpPr>
            <a:spLocks noGrp="1"/>
          </p:cNvSpPr>
          <p:nvPr>
            <p:ph sz="half" idx="2"/>
          </p:nvPr>
        </p:nvSpPr>
        <p:spPr/>
        <p:txBody>
          <a:bodyPr/>
          <a:lstStyle/>
          <a:p>
            <a:endParaRPr lang="en-AU"/>
          </a:p>
        </p:txBody>
      </p:sp>
    </p:spTree>
  </p:cSld>
  <p:clrMapOvr>
    <a:masterClrMapping/>
  </p:clrMapOvr>
  <p:transition>
    <p:push/>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Quick games</a:t>
            </a:r>
            <a:endParaRPr lang="en-AU" dirty="0"/>
          </a:p>
        </p:txBody>
      </p:sp>
      <p:sp>
        <p:nvSpPr>
          <p:cNvPr id="3" name="Content Placeholder 2"/>
          <p:cNvSpPr>
            <a:spLocks noGrp="1"/>
          </p:cNvSpPr>
          <p:nvPr>
            <p:ph idx="1"/>
          </p:nvPr>
        </p:nvSpPr>
        <p:spPr/>
        <p:txBody>
          <a:bodyPr>
            <a:normAutofit/>
          </a:bodyPr>
          <a:lstStyle/>
          <a:p>
            <a:r>
              <a:rPr lang="en-AU" dirty="0" smtClean="0"/>
              <a:t>Play games that students already know the rules of.</a:t>
            </a:r>
          </a:p>
          <a:p>
            <a:r>
              <a:rPr lang="en-AU" dirty="0" smtClean="0"/>
              <a:t>Hangman</a:t>
            </a:r>
          </a:p>
          <a:p>
            <a:r>
              <a:rPr lang="en-AU" dirty="0" smtClean="0"/>
              <a:t>Use bingo cards to play snap/ memory/ whole class bingo</a:t>
            </a:r>
          </a:p>
          <a:p>
            <a:r>
              <a:rPr lang="en-AU" dirty="0" smtClean="0"/>
              <a:t>Simon says</a:t>
            </a:r>
          </a:p>
          <a:p>
            <a:r>
              <a:rPr lang="en-AU" dirty="0" smtClean="0"/>
              <a:t>Writing words on concrete with chalk</a:t>
            </a:r>
          </a:p>
          <a:p>
            <a:r>
              <a:rPr lang="en-AU" dirty="0" smtClean="0"/>
              <a:t>Scrap paper bingo – students quickly write some numbers etc on paper to play</a:t>
            </a:r>
            <a:endParaRPr lang="en-AU" dirty="0"/>
          </a:p>
        </p:txBody>
      </p:sp>
    </p:spTree>
  </p:cSld>
  <p:clrMapOvr>
    <a:masterClrMapping/>
  </p:clrMapOvr>
  <p:transition>
    <p:push/>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t>Why do I use games in the Languages classroom?</a:t>
            </a:r>
            <a:endParaRPr lang="en-AU" dirty="0"/>
          </a:p>
        </p:txBody>
      </p:sp>
      <p:sp>
        <p:nvSpPr>
          <p:cNvPr id="3" name="Content Placeholder 2"/>
          <p:cNvSpPr>
            <a:spLocks noGrp="1"/>
          </p:cNvSpPr>
          <p:nvPr>
            <p:ph sz="half" idx="1"/>
          </p:nvPr>
        </p:nvSpPr>
        <p:spPr/>
        <p:txBody>
          <a:bodyPr>
            <a:normAutofit lnSpcReduction="10000"/>
          </a:bodyPr>
          <a:lstStyle/>
          <a:p>
            <a:r>
              <a:rPr lang="en-AU" dirty="0" smtClean="0"/>
              <a:t>Games are FUN!</a:t>
            </a:r>
          </a:p>
          <a:p>
            <a:r>
              <a:rPr lang="en-AU" dirty="0" smtClean="0"/>
              <a:t>Self esteem building</a:t>
            </a:r>
          </a:p>
          <a:p>
            <a:r>
              <a:rPr lang="en-AU" dirty="0" smtClean="0"/>
              <a:t>Involve the whole class</a:t>
            </a:r>
          </a:p>
          <a:p>
            <a:r>
              <a:rPr lang="en-AU" dirty="0" smtClean="0"/>
              <a:t>Gives everyone a chance to ‘shine’</a:t>
            </a:r>
          </a:p>
          <a:p>
            <a:r>
              <a:rPr lang="en-AU" dirty="0" smtClean="0"/>
              <a:t>Help students learn vocabulary/structures</a:t>
            </a:r>
          </a:p>
          <a:p>
            <a:r>
              <a:rPr lang="en-AU" dirty="0" smtClean="0"/>
              <a:t>Great for revision</a:t>
            </a:r>
          </a:p>
          <a:p>
            <a:r>
              <a:rPr lang="en-AU" dirty="0" smtClean="0"/>
              <a:t>Students as facilitators of the game</a:t>
            </a:r>
            <a:endParaRPr lang="en-AU" dirty="0"/>
          </a:p>
        </p:txBody>
      </p:sp>
      <p:sp>
        <p:nvSpPr>
          <p:cNvPr id="4" name="Content Placeholder 3"/>
          <p:cNvSpPr>
            <a:spLocks noGrp="1"/>
          </p:cNvSpPr>
          <p:nvPr>
            <p:ph sz="half" idx="2"/>
          </p:nvPr>
        </p:nvSpPr>
        <p:spPr/>
        <p:txBody>
          <a:bodyPr>
            <a:normAutofit lnSpcReduction="10000"/>
          </a:bodyPr>
          <a:lstStyle/>
          <a:p>
            <a:r>
              <a:rPr lang="en-AU" dirty="0" smtClean="0"/>
              <a:t>Can be used to introduce new vocabulary </a:t>
            </a:r>
          </a:p>
          <a:p>
            <a:r>
              <a:rPr lang="en-AU" dirty="0" smtClean="0"/>
              <a:t>Can be used to informally assess students’ progress</a:t>
            </a:r>
          </a:p>
          <a:p>
            <a:r>
              <a:rPr lang="en-AU" dirty="0" smtClean="0"/>
              <a:t>Can be used as a reward or time filler</a:t>
            </a:r>
          </a:p>
          <a:p>
            <a:r>
              <a:rPr lang="en-AU" dirty="0" smtClean="0"/>
              <a:t>Fast finishers / extension</a:t>
            </a:r>
          </a:p>
          <a:p>
            <a:r>
              <a:rPr lang="en-AU" dirty="0" smtClean="0"/>
              <a:t>Learn through play</a:t>
            </a:r>
          </a:p>
          <a:p>
            <a:endParaRPr lang="en-AU" dirty="0" smtClean="0"/>
          </a:p>
          <a:p>
            <a:pPr>
              <a:buNone/>
            </a:pPr>
            <a:endParaRPr lang="en-AU" dirty="0" smtClean="0"/>
          </a:p>
          <a:p>
            <a:endParaRPr lang="en-AU" dirty="0" smtClean="0"/>
          </a:p>
          <a:p>
            <a:endParaRPr lang="en-AU" dirty="0"/>
          </a:p>
        </p:txBody>
      </p:sp>
    </p:spTree>
  </p:cSld>
  <p:clrMapOvr>
    <a:masterClrMapping/>
  </p:clrMapOvr>
  <p:transition>
    <p:push/>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Prizes</a:t>
            </a:r>
            <a:endParaRPr lang="en-AU" dirty="0"/>
          </a:p>
        </p:txBody>
      </p:sp>
      <p:sp>
        <p:nvSpPr>
          <p:cNvPr id="3" name="Content Placeholder 2"/>
          <p:cNvSpPr>
            <a:spLocks noGrp="1"/>
          </p:cNvSpPr>
          <p:nvPr>
            <p:ph idx="1"/>
          </p:nvPr>
        </p:nvSpPr>
        <p:spPr/>
        <p:txBody>
          <a:bodyPr/>
          <a:lstStyle/>
          <a:p>
            <a:r>
              <a:rPr lang="en-AU" dirty="0" smtClean="0"/>
              <a:t>Merit system used by your school</a:t>
            </a:r>
          </a:p>
          <a:p>
            <a:endParaRPr lang="en-AU" dirty="0" smtClean="0"/>
          </a:p>
          <a:p>
            <a:r>
              <a:rPr lang="en-AU" dirty="0" smtClean="0"/>
              <a:t>Personal merit system</a:t>
            </a:r>
          </a:p>
          <a:p>
            <a:endParaRPr lang="en-AU" dirty="0" smtClean="0"/>
          </a:p>
          <a:p>
            <a:r>
              <a:rPr lang="en-AU" dirty="0" smtClean="0"/>
              <a:t>Small prize, </a:t>
            </a:r>
            <a:r>
              <a:rPr lang="en-AU" dirty="0" err="1" smtClean="0"/>
              <a:t>eg</a:t>
            </a:r>
            <a:r>
              <a:rPr lang="en-AU" dirty="0" smtClean="0"/>
              <a:t> stickers or jellybeans (check for allergies!)</a:t>
            </a:r>
          </a:p>
          <a:p>
            <a:endParaRPr lang="en-AU" dirty="0" smtClean="0"/>
          </a:p>
          <a:p>
            <a:endParaRPr lang="en-AU" dirty="0"/>
          </a:p>
        </p:txBody>
      </p:sp>
    </p:spTree>
  </p:cSld>
  <p:clrMapOvr>
    <a:masterClrMapping/>
  </p:clrMapOvr>
  <p:transition>
    <p:push/>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Merit charts</a:t>
            </a:r>
            <a:endParaRPr lang="en-AU" dirty="0"/>
          </a:p>
        </p:txBody>
      </p:sp>
      <p:sp>
        <p:nvSpPr>
          <p:cNvPr id="3" name="Text Placeholder 2"/>
          <p:cNvSpPr>
            <a:spLocks noGrp="1"/>
          </p:cNvSpPr>
          <p:nvPr>
            <p:ph type="body" idx="1"/>
          </p:nvPr>
        </p:nvSpPr>
        <p:spPr>
          <a:xfrm>
            <a:off x="457200" y="1412776"/>
            <a:ext cx="4040188" cy="936104"/>
          </a:xfrm>
        </p:spPr>
        <p:txBody>
          <a:bodyPr>
            <a:normAutofit fontScale="92500" lnSpcReduction="10000"/>
          </a:bodyPr>
          <a:lstStyle/>
          <a:p>
            <a:r>
              <a:rPr lang="en-AU" sz="1800" dirty="0" smtClean="0"/>
              <a:t>Students receive a stamp for completing class tasks / winning games etc</a:t>
            </a:r>
            <a:r>
              <a:rPr lang="en-AU" dirty="0" smtClean="0"/>
              <a:t>.</a:t>
            </a:r>
            <a:endParaRPr lang="en-AU" dirty="0"/>
          </a:p>
        </p:txBody>
      </p:sp>
      <p:pic>
        <p:nvPicPr>
          <p:cNvPr id="7" name="Content Placeholder 6" descr="IMG_1226.JPG"/>
          <p:cNvPicPr>
            <a:picLocks noGrp="1" noChangeAspect="1"/>
          </p:cNvPicPr>
          <p:nvPr>
            <p:ph sz="half" idx="2"/>
          </p:nvPr>
        </p:nvPicPr>
        <p:blipFill>
          <a:blip r:embed="rId2" cstate="print"/>
          <a:stretch>
            <a:fillRect/>
          </a:stretch>
        </p:blipFill>
        <p:spPr>
          <a:xfrm rot="5400000">
            <a:off x="167510" y="3080962"/>
            <a:ext cx="4128459" cy="3096344"/>
          </a:xfrm>
          <a:prstGeom prst="rect">
            <a:avLst/>
          </a:prstGeom>
          <a:ln w="88900" cap="sq" cmpd="thickThin">
            <a:solidFill>
              <a:srgbClr val="000000"/>
            </a:solidFill>
            <a:prstDash val="solid"/>
            <a:miter lim="800000"/>
          </a:ln>
          <a:effectLst>
            <a:innerShdw blurRad="76200">
              <a:srgbClr val="000000"/>
            </a:innerShdw>
          </a:effectLst>
        </p:spPr>
      </p:pic>
      <p:sp>
        <p:nvSpPr>
          <p:cNvPr id="5" name="Text Placeholder 4"/>
          <p:cNvSpPr>
            <a:spLocks noGrp="1"/>
          </p:cNvSpPr>
          <p:nvPr>
            <p:ph type="body" sz="quarter" idx="3"/>
          </p:nvPr>
        </p:nvSpPr>
        <p:spPr>
          <a:xfrm>
            <a:off x="4645025" y="1412776"/>
            <a:ext cx="4041775" cy="864096"/>
          </a:xfrm>
        </p:spPr>
        <p:txBody>
          <a:bodyPr>
            <a:noAutofit/>
          </a:bodyPr>
          <a:lstStyle/>
          <a:p>
            <a:r>
              <a:rPr lang="en-AU" sz="1700" dirty="0" smtClean="0"/>
              <a:t>When they have achieved 10 stamps, they can choose a prize from the ‘Prize Box’.</a:t>
            </a:r>
            <a:endParaRPr lang="en-AU" sz="1700" dirty="0"/>
          </a:p>
        </p:txBody>
      </p:sp>
      <p:pic>
        <p:nvPicPr>
          <p:cNvPr id="8" name="Content Placeholder 7" descr="IMG_1227.JPG"/>
          <p:cNvPicPr>
            <a:picLocks noGrp="1" noChangeAspect="1"/>
          </p:cNvPicPr>
          <p:nvPr>
            <p:ph sz="quarter" idx="4"/>
          </p:nvPr>
        </p:nvPicPr>
        <p:blipFill>
          <a:blip r:embed="rId3" cstate="print"/>
          <a:stretch>
            <a:fillRect/>
          </a:stretch>
        </p:blipFill>
        <p:spPr>
          <a:xfrm rot="5400000">
            <a:off x="4643066" y="3141910"/>
            <a:ext cx="4039985" cy="3029989"/>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push/>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AU" dirty="0" smtClean="0"/>
              <a:t>Prize box</a:t>
            </a:r>
            <a:endParaRPr lang="en-AU" dirty="0"/>
          </a:p>
        </p:txBody>
      </p:sp>
      <p:pic>
        <p:nvPicPr>
          <p:cNvPr id="7" name="Content Placeholder 6" descr="IMG_1242.JPG"/>
          <p:cNvPicPr>
            <a:picLocks noGrp="1" noChangeAspect="1"/>
          </p:cNvPicPr>
          <p:nvPr>
            <p:ph sz="half" idx="1"/>
          </p:nvPr>
        </p:nvPicPr>
        <p:blipFill>
          <a:blip r:embed="rId2" cstate="print"/>
          <a:stretch>
            <a:fillRect/>
          </a:stretch>
        </p:blipFill>
        <p:spPr>
          <a:xfrm>
            <a:off x="457200" y="2570956"/>
            <a:ext cx="4038600" cy="3028950"/>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
        <p:nvSpPr>
          <p:cNvPr id="9" name="Content Placeholder 8"/>
          <p:cNvSpPr>
            <a:spLocks noGrp="1"/>
          </p:cNvSpPr>
          <p:nvPr>
            <p:ph sz="half" idx="2"/>
          </p:nvPr>
        </p:nvSpPr>
        <p:spPr/>
        <p:txBody>
          <a:bodyPr>
            <a:normAutofit fontScale="77500" lnSpcReduction="20000"/>
          </a:bodyPr>
          <a:lstStyle/>
          <a:p>
            <a:r>
              <a:rPr lang="en-AU" dirty="0" smtClean="0"/>
              <a:t>Students can choose a prize from the prize box when they have completed their merit chart. </a:t>
            </a:r>
          </a:p>
          <a:p>
            <a:r>
              <a:rPr lang="en-AU" dirty="0" smtClean="0"/>
              <a:t>Fill it with erasers, pencils, coloured pens, McDonald toys, sherbets, milky ways etc. Buy prizes at beginning of year back-to-school sales, and throughout the year when they’re on special.</a:t>
            </a:r>
          </a:p>
          <a:p>
            <a:r>
              <a:rPr lang="en-AU" dirty="0" smtClean="0"/>
              <a:t> My students are so keen to get stamps on their merit charts, that they will stay ‘on task’ and finish their work quickly just to get 1 stamp.</a:t>
            </a:r>
            <a:endParaRPr lang="en-AU" dirty="0"/>
          </a:p>
        </p:txBody>
      </p:sp>
    </p:spTree>
  </p:cSld>
  <p:clrMapOvr>
    <a:masterClrMapping/>
  </p:clrMapOvr>
  <p:transition>
    <p:pu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Preparation</a:t>
            </a:r>
            <a:endParaRPr lang="en-AU" dirty="0"/>
          </a:p>
        </p:txBody>
      </p:sp>
      <p:sp>
        <p:nvSpPr>
          <p:cNvPr id="6" name="Content Placeholder 5"/>
          <p:cNvSpPr>
            <a:spLocks noGrp="1"/>
          </p:cNvSpPr>
          <p:nvPr>
            <p:ph idx="1"/>
          </p:nvPr>
        </p:nvSpPr>
        <p:spPr/>
        <p:txBody>
          <a:bodyPr>
            <a:normAutofit/>
          </a:bodyPr>
          <a:lstStyle/>
          <a:p>
            <a:pPr>
              <a:buNone/>
            </a:pPr>
            <a:r>
              <a:rPr lang="en-AU" dirty="0" smtClean="0"/>
              <a:t>Grouping –</a:t>
            </a:r>
          </a:p>
          <a:p>
            <a:pPr>
              <a:buNone/>
            </a:pPr>
            <a:r>
              <a:rPr lang="en-AU" dirty="0" smtClean="0"/>
              <a:t>May be in desk groups (at tables), teacher allocated to mix abilities, in a big circle, in small circles, lines on the floor, in pairs, or solo. </a:t>
            </a:r>
          </a:p>
          <a:p>
            <a:pPr>
              <a:buNone/>
            </a:pPr>
            <a:r>
              <a:rPr lang="en-AU" dirty="0" smtClean="0"/>
              <a:t>I usually have different groups each time (unless it’s at their tables as it’s much easier to set up and pack up)</a:t>
            </a:r>
          </a:p>
          <a:p>
            <a:pPr>
              <a:buNone/>
            </a:pPr>
            <a:r>
              <a:rPr lang="en-AU" dirty="0" smtClean="0"/>
              <a:t>Demonstration of the game is ESSENTIAL!</a:t>
            </a:r>
          </a:p>
          <a:p>
            <a:pPr>
              <a:buNone/>
            </a:pPr>
            <a:endParaRPr lang="en-AU" dirty="0" smtClean="0"/>
          </a:p>
          <a:p>
            <a:pPr>
              <a:buNone/>
            </a:pPr>
            <a:endParaRPr lang="en-AU" dirty="0"/>
          </a:p>
        </p:txBody>
      </p:sp>
    </p:spTree>
  </p:cSld>
  <p:clrMapOvr>
    <a:masterClrMapping/>
  </p:clrMapOvr>
  <p:transition>
    <p:push/>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Resources</a:t>
            </a:r>
            <a:endParaRPr lang="en-AU" dirty="0"/>
          </a:p>
        </p:txBody>
      </p:sp>
      <p:sp>
        <p:nvSpPr>
          <p:cNvPr id="3" name="Content Placeholder 2"/>
          <p:cNvSpPr>
            <a:spLocks noGrp="1"/>
          </p:cNvSpPr>
          <p:nvPr>
            <p:ph sz="half" idx="1"/>
          </p:nvPr>
        </p:nvSpPr>
        <p:spPr/>
        <p:txBody>
          <a:bodyPr/>
          <a:lstStyle/>
          <a:p>
            <a:r>
              <a:rPr lang="en-AU" dirty="0" smtClean="0"/>
              <a:t>Large A4 laminated flashcards with TL text on the reverse, just a picture on the front.</a:t>
            </a:r>
          </a:p>
          <a:p>
            <a:endParaRPr lang="en-AU" dirty="0"/>
          </a:p>
          <a:p>
            <a:r>
              <a:rPr lang="en-AU" dirty="0" smtClean="0"/>
              <a:t>Mini whiteboards, white board markers, and whiteboard erasers. (1 set per board)</a:t>
            </a:r>
            <a:endParaRPr lang="en-AU" dirty="0"/>
          </a:p>
        </p:txBody>
      </p:sp>
      <p:sp>
        <p:nvSpPr>
          <p:cNvPr id="4" name="Content Placeholder 3"/>
          <p:cNvSpPr>
            <a:spLocks noGrp="1"/>
          </p:cNvSpPr>
          <p:nvPr>
            <p:ph sz="half" idx="2"/>
          </p:nvPr>
        </p:nvSpPr>
        <p:spPr/>
        <p:txBody>
          <a:bodyPr/>
          <a:lstStyle/>
          <a:p>
            <a:r>
              <a:rPr lang="en-AU" dirty="0" smtClean="0"/>
              <a:t>Chalk, pointers, mini flashcards, counters, dice, puppets, toys, costumes…</a:t>
            </a:r>
          </a:p>
          <a:p>
            <a:endParaRPr lang="en-AU" dirty="0" smtClean="0"/>
          </a:p>
          <a:p>
            <a:r>
              <a:rPr lang="en-AU" dirty="0" smtClean="0"/>
              <a:t>Anything and everything!</a:t>
            </a:r>
          </a:p>
          <a:p>
            <a:endParaRPr lang="en-AU" dirty="0"/>
          </a:p>
        </p:txBody>
      </p:sp>
    </p:spTree>
  </p:cSld>
  <p:clrMapOvr>
    <a:masterClrMapping/>
  </p:clrMapOvr>
  <p:transition>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Using props / realia</a:t>
            </a:r>
            <a:endParaRPr lang="en-AU" dirty="0"/>
          </a:p>
        </p:txBody>
      </p:sp>
      <p:sp>
        <p:nvSpPr>
          <p:cNvPr id="6" name="Content Placeholder 5"/>
          <p:cNvSpPr>
            <a:spLocks noGrp="1"/>
          </p:cNvSpPr>
          <p:nvPr>
            <p:ph sz="half" idx="1"/>
          </p:nvPr>
        </p:nvSpPr>
        <p:spPr/>
        <p:txBody>
          <a:bodyPr/>
          <a:lstStyle/>
          <a:p>
            <a:r>
              <a:rPr lang="en-AU" dirty="0" smtClean="0"/>
              <a:t>Use objects that are interesting / noisy / used for a different purpose.</a:t>
            </a:r>
          </a:p>
          <a:p>
            <a:endParaRPr lang="en-AU" dirty="0"/>
          </a:p>
        </p:txBody>
      </p:sp>
      <p:pic>
        <p:nvPicPr>
          <p:cNvPr id="7" name="Content Placeholder 6" descr="IMG_1241.JPG"/>
          <p:cNvPicPr>
            <a:picLocks noGrp="1" noChangeAspect="1"/>
          </p:cNvPicPr>
          <p:nvPr>
            <p:ph sz="half" idx="2"/>
          </p:nvPr>
        </p:nvPicPr>
        <p:blipFill>
          <a:blip r:embed="rId2" cstate="print"/>
          <a:stretch>
            <a:fillRect/>
          </a:stretch>
        </p:blipFill>
        <p:spPr>
          <a:xfrm>
            <a:off x="4307970" y="1916832"/>
            <a:ext cx="4512501" cy="3384376"/>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2051" name="Picture 3" descr="C:\Users\rebecca.moody\Pictures\games\IMG_1239.JPG"/>
          <p:cNvPicPr>
            <a:picLocks noChangeAspect="1" noChangeArrowheads="1"/>
          </p:cNvPicPr>
          <p:nvPr/>
        </p:nvPicPr>
        <p:blipFill>
          <a:blip r:embed="rId3" cstate="print"/>
          <a:srcRect/>
          <a:stretch>
            <a:fillRect/>
          </a:stretch>
        </p:blipFill>
        <p:spPr bwMode="auto">
          <a:xfrm>
            <a:off x="899592" y="3933056"/>
            <a:ext cx="2626820" cy="19699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Pin </a:t>
            </a:r>
            <a:r>
              <a:rPr lang="en-AU" dirty="0" err="1" smtClean="0"/>
              <a:t>pon</a:t>
            </a:r>
            <a:endParaRPr lang="en-AU" dirty="0"/>
          </a:p>
        </p:txBody>
      </p:sp>
      <p:sp>
        <p:nvSpPr>
          <p:cNvPr id="3" name="Text Placeholder 2"/>
          <p:cNvSpPr>
            <a:spLocks noGrp="1"/>
          </p:cNvSpPr>
          <p:nvPr>
            <p:ph type="body" idx="1"/>
          </p:nvPr>
        </p:nvSpPr>
        <p:spPr/>
        <p:txBody>
          <a:bodyPr>
            <a:noAutofit/>
          </a:bodyPr>
          <a:lstStyle/>
          <a:p>
            <a:r>
              <a:rPr lang="en-AU" dirty="0" err="1" smtClean="0"/>
              <a:t>Maru</a:t>
            </a:r>
            <a:r>
              <a:rPr lang="en-AU" dirty="0" smtClean="0"/>
              <a:t> (circle) = correct</a:t>
            </a:r>
          </a:p>
          <a:p>
            <a:r>
              <a:rPr lang="en-AU" dirty="0" err="1" smtClean="0"/>
              <a:t>Batsu</a:t>
            </a:r>
            <a:r>
              <a:rPr lang="en-AU" dirty="0" smtClean="0"/>
              <a:t> (cross) = incorrect</a:t>
            </a:r>
            <a:endParaRPr lang="en-AU" dirty="0"/>
          </a:p>
        </p:txBody>
      </p:sp>
      <p:pic>
        <p:nvPicPr>
          <p:cNvPr id="1027" name="Picture 3" descr="C:\Users\rebecca.moody\Pictures\games\IMG_1235.JPG"/>
          <p:cNvPicPr>
            <a:picLocks noGrp="1" noChangeAspect="1" noChangeArrowheads="1"/>
          </p:cNvPicPr>
          <p:nvPr>
            <p:ph sz="half" idx="2"/>
          </p:nvPr>
        </p:nvPicPr>
        <p:blipFill>
          <a:blip r:embed="rId3" cstate="print"/>
          <a:stretch>
            <a:fillRect/>
          </a:stretch>
        </p:blipFill>
        <p:spPr bwMode="auto">
          <a:xfrm rot="5400000">
            <a:off x="2375596" y="3465165"/>
            <a:ext cx="2593571" cy="1945178"/>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5" name="Text Placeholder 4"/>
          <p:cNvSpPr>
            <a:spLocks noGrp="1"/>
          </p:cNvSpPr>
          <p:nvPr>
            <p:ph type="body" sz="quarter" idx="3"/>
          </p:nvPr>
        </p:nvSpPr>
        <p:spPr/>
        <p:txBody>
          <a:bodyPr>
            <a:normAutofit/>
          </a:bodyPr>
          <a:lstStyle/>
          <a:p>
            <a:r>
              <a:rPr lang="en-AU" sz="2800" dirty="0" smtClean="0"/>
              <a:t>Noisy and fun!</a:t>
            </a:r>
            <a:endParaRPr lang="en-AU" sz="2800" dirty="0"/>
          </a:p>
        </p:txBody>
      </p:sp>
      <p:pic>
        <p:nvPicPr>
          <p:cNvPr id="9" name="MVI_1237.AVI">
            <a:hlinkClick r:id="" action="ppaction://media"/>
          </p:cNvPr>
          <p:cNvPicPr>
            <a:picLocks noGrp="1" noRot="1" noChangeAspect="1"/>
          </p:cNvPicPr>
          <p:nvPr>
            <p:ph sz="quarter" idx="4"/>
            <a:videoFile r:link="rId1"/>
          </p:nvPr>
        </p:nvPicPr>
        <p:blipFill>
          <a:blip r:embed="rId4" cstate="print"/>
          <a:stretch>
            <a:fillRect/>
          </a:stretch>
        </p:blipFill>
        <p:spPr>
          <a:xfrm>
            <a:off x="4859338" y="2492375"/>
            <a:ext cx="3829050" cy="2871788"/>
          </a:xfrm>
          <a:prstGeom prst="rect">
            <a:avLst/>
          </a:prstGeom>
        </p:spPr>
      </p:pic>
      <p:pic>
        <p:nvPicPr>
          <p:cNvPr id="1026" name="Picture 2"/>
          <p:cNvPicPr>
            <a:picLocks noChangeAspect="1" noChangeArrowheads="1"/>
          </p:cNvPicPr>
          <p:nvPr/>
        </p:nvPicPr>
        <p:blipFill>
          <a:blip r:embed="rId5" cstate="print"/>
          <a:srcRect/>
          <a:stretch>
            <a:fillRect/>
          </a:stretch>
        </p:blipFill>
        <p:spPr bwMode="auto">
          <a:xfrm>
            <a:off x="539552" y="2276872"/>
            <a:ext cx="1884984" cy="251331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cSld>
  <p:clrMapOvr>
    <a:masterClrMapping/>
  </p:clrMapOvr>
  <p:transition>
    <p:push/>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
                                        </p:tgtEl>
                                      </p:cBhvr>
                                    </p:cmd>
                                  </p:childTnLst>
                                </p:cTn>
                              </p:par>
                            </p:childTnLst>
                          </p:cTn>
                        </p:par>
                      </p:childTnLst>
                    </p:cTn>
                  </p:par>
                </p:childTnLst>
              </p:cTn>
              <p:nextCondLst>
                <p:cond evt="onClick" delay="0">
                  <p:tgtEl>
                    <p:spTgt spid="9"/>
                  </p:tgtEl>
                </p:cond>
              </p:nextCondLst>
            </p:seq>
            <p:video>
              <p:cMediaNode>
                <p:cTn id="7" fill="hold" display="0">
                  <p:stCondLst>
                    <p:cond delay="indefinite"/>
                  </p:stCondLst>
                  <p:endCondLst>
                    <p:cond evt="onNext" delay="0">
                      <p:tgtEl>
                        <p:sldTgt/>
                      </p:tgtEl>
                    </p:cond>
                    <p:cond evt="onPrev" delay="0">
                      <p:tgtEl>
                        <p:sldTgt/>
                      </p:tgtEl>
                    </p:cond>
                  </p:endCondLst>
                </p:cTn>
                <p:tgtEl>
                  <p:spTgt spid="9"/>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Fly swatter game</a:t>
            </a:r>
            <a:endParaRPr lang="en-AU" dirty="0"/>
          </a:p>
        </p:txBody>
      </p:sp>
      <p:sp>
        <p:nvSpPr>
          <p:cNvPr id="3" name="Content Placeholder 2"/>
          <p:cNvSpPr>
            <a:spLocks noGrp="1"/>
          </p:cNvSpPr>
          <p:nvPr>
            <p:ph idx="1"/>
          </p:nvPr>
        </p:nvSpPr>
        <p:spPr/>
        <p:txBody>
          <a:bodyPr>
            <a:noAutofit/>
          </a:bodyPr>
          <a:lstStyle/>
          <a:p>
            <a:r>
              <a:rPr lang="en-AU" sz="2000" dirty="0" smtClean="0"/>
              <a:t>Students are divided into colour teams – </a:t>
            </a:r>
            <a:r>
              <a:rPr lang="en-AU" sz="2000" dirty="0" err="1" smtClean="0"/>
              <a:t>eg</a:t>
            </a:r>
            <a:r>
              <a:rPr lang="en-AU" sz="2000" dirty="0" smtClean="0"/>
              <a:t>, red, blue and green. They are then mixed (as equally as possible) into 3 circles. They are playing for their fly swatter colour.</a:t>
            </a:r>
          </a:p>
          <a:p>
            <a:r>
              <a:rPr lang="en-AU" sz="2000" dirty="0" smtClean="0"/>
              <a:t> Mini flashcards are spread out on the floor in their circle (have about 3 sets of cards per circle). </a:t>
            </a:r>
          </a:p>
          <a:p>
            <a:r>
              <a:rPr lang="en-AU" sz="2000" dirty="0" smtClean="0"/>
              <a:t>Explain rules to students: “Swatters up” until the word is called out, they can’t touch anyone with their swatter,  tell them that if they fight with someone else over a card you will give a point to the opposing colour.</a:t>
            </a:r>
          </a:p>
          <a:p>
            <a:r>
              <a:rPr lang="en-AU" sz="2000" dirty="0" smtClean="0"/>
              <a:t> Call out a word and the students have to use their fly swatters to swat the cards. Do not let them pick up the card until you have checked it is correct. When you have checked, they can pick up their card and sit on it. Continue in this way until all cards are used. Students then need to stay in their circle and count their cards. Tally the points for each colour. Students then put their circle’s cards back in a plastic sleeve. </a:t>
            </a:r>
          </a:p>
          <a:p>
            <a:r>
              <a:rPr lang="en-AU" sz="2000" dirty="0" smtClean="0"/>
              <a:t>Can be used for any vocabulary.</a:t>
            </a:r>
            <a:endParaRPr lang="en-AU" sz="2000" dirty="0"/>
          </a:p>
        </p:txBody>
      </p:sp>
    </p:spTree>
  </p:cSld>
  <p:clrMapOvr>
    <a:masterClrMapping/>
  </p:clrMapOvr>
  <p:transition>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err="1" smtClean="0"/>
              <a:t>Hedbanz</a:t>
            </a:r>
            <a:endParaRPr lang="en-AU" dirty="0"/>
          </a:p>
        </p:txBody>
      </p:sp>
      <p:sp>
        <p:nvSpPr>
          <p:cNvPr id="5" name="Text Placeholder 4"/>
          <p:cNvSpPr>
            <a:spLocks noGrp="1"/>
          </p:cNvSpPr>
          <p:nvPr>
            <p:ph type="body" idx="1"/>
          </p:nvPr>
        </p:nvSpPr>
        <p:spPr/>
        <p:txBody>
          <a:bodyPr>
            <a:normAutofit/>
          </a:bodyPr>
          <a:lstStyle/>
          <a:p>
            <a:r>
              <a:rPr lang="en-AU" sz="3200" dirty="0" smtClean="0"/>
              <a:t>Amazon $18</a:t>
            </a:r>
            <a:endParaRPr lang="en-AU" sz="3200" dirty="0"/>
          </a:p>
        </p:txBody>
      </p:sp>
      <p:sp>
        <p:nvSpPr>
          <p:cNvPr id="6" name="Content Placeholder 5"/>
          <p:cNvSpPr>
            <a:spLocks noGrp="1"/>
          </p:cNvSpPr>
          <p:nvPr>
            <p:ph sz="half" idx="2"/>
          </p:nvPr>
        </p:nvSpPr>
        <p:spPr/>
        <p:txBody>
          <a:bodyPr/>
          <a:lstStyle/>
          <a:p>
            <a:endParaRPr lang="en-AU" dirty="0"/>
          </a:p>
        </p:txBody>
      </p:sp>
      <p:sp>
        <p:nvSpPr>
          <p:cNvPr id="7" name="Text Placeholder 6"/>
          <p:cNvSpPr>
            <a:spLocks noGrp="1"/>
          </p:cNvSpPr>
          <p:nvPr>
            <p:ph type="body" sz="quarter" idx="3"/>
          </p:nvPr>
        </p:nvSpPr>
        <p:spPr/>
        <p:txBody>
          <a:bodyPr>
            <a:noAutofit/>
          </a:bodyPr>
          <a:lstStyle/>
          <a:p>
            <a:r>
              <a:rPr lang="en-AU" dirty="0" smtClean="0"/>
              <a:t>USE flashcards / text cards</a:t>
            </a:r>
            <a:endParaRPr lang="en-AU" dirty="0"/>
          </a:p>
        </p:txBody>
      </p:sp>
      <p:sp>
        <p:nvSpPr>
          <p:cNvPr id="8" name="Content Placeholder 7"/>
          <p:cNvSpPr>
            <a:spLocks noGrp="1"/>
          </p:cNvSpPr>
          <p:nvPr>
            <p:ph sz="quarter" idx="4"/>
          </p:nvPr>
        </p:nvSpPr>
        <p:spPr/>
        <p:txBody>
          <a:bodyPr/>
          <a:lstStyle/>
          <a:p>
            <a:endParaRPr lang="en-AU"/>
          </a:p>
        </p:txBody>
      </p:sp>
      <p:pic>
        <p:nvPicPr>
          <p:cNvPr id="3074" name="Picture 2" descr="C:\Users\rebecca.moody\Pictures\games 2\IMG_1245.JPG"/>
          <p:cNvPicPr>
            <a:picLocks noChangeAspect="1" noChangeArrowheads="1"/>
          </p:cNvPicPr>
          <p:nvPr/>
        </p:nvPicPr>
        <p:blipFill>
          <a:blip r:embed="rId2" cstate="print"/>
          <a:srcRect/>
          <a:stretch>
            <a:fillRect/>
          </a:stretch>
        </p:blipFill>
        <p:spPr bwMode="auto">
          <a:xfrm>
            <a:off x="323528" y="2924944"/>
            <a:ext cx="4032124" cy="3024336"/>
          </a:xfrm>
          <a:prstGeom prst="rect">
            <a:avLst/>
          </a:prstGeom>
          <a:ln w="88900" cap="sq" cmpd="thickThin">
            <a:solidFill>
              <a:srgbClr val="000000"/>
            </a:solidFill>
            <a:prstDash val="solid"/>
            <a:miter lim="800000"/>
          </a:ln>
          <a:effectLst>
            <a:innerShdw blurRad="76200">
              <a:srgbClr val="000000"/>
            </a:innerShdw>
          </a:effectLst>
        </p:spPr>
      </p:pic>
    </p:spTree>
  </p:cSld>
  <p:clrMapOvr>
    <a:masterClrMapping/>
  </p:clrMapOvr>
  <p:transition>
    <p:push/>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odul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Module">
      <a:maj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odul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47500"/>
                <a:satMod val="137000"/>
              </a:schemeClr>
            </a:gs>
            <a:gs pos="55000">
              <a:schemeClr val="phClr">
                <a:shade val="69000"/>
                <a:satMod val="137000"/>
              </a:schemeClr>
            </a:gs>
            <a:gs pos="100000">
              <a:schemeClr val="phClr">
                <a:shade val="98000"/>
                <a:satMod val="137000"/>
              </a:schemeClr>
            </a:gs>
          </a:gsLst>
          <a:lin ang="16200000" scaled="0"/>
        </a:gradFill>
      </a:fillStyleLst>
      <a:lnStyleLst>
        <a:ln w="6350" cap="rnd" cmpd="sng" algn="ctr">
          <a:solidFill>
            <a:schemeClr val="phClr">
              <a:shade val="95000"/>
              <a:satMod val="105000"/>
            </a:schemeClr>
          </a:solidFill>
          <a:prstDash val="solid"/>
        </a:ln>
        <a:ln w="48000" cap="flat" cmpd="thickThin" algn="ctr">
          <a:solidFill>
            <a:schemeClr val="phClr"/>
          </a:solidFill>
          <a:prstDash val="solid"/>
        </a:ln>
        <a:ln w="48500" cap="flat" cmpd="thickThin" algn="ctr">
          <a:solidFill>
            <a:schemeClr val="phClr"/>
          </a:solidFill>
          <a:prstDash val="solid"/>
        </a:ln>
      </a:lnStyleLst>
      <a:effectStyleLst>
        <a:effectStyle>
          <a:effectLst>
            <a:outerShdw blurRad="45000" dist="25000" dir="5400000" rotWithShape="0">
              <a:srgbClr val="000000">
                <a:alpha val="38000"/>
              </a:srgbClr>
            </a:outerShdw>
          </a:effectLst>
        </a:effectStyle>
        <a:effectStyle>
          <a:effectLst>
            <a:outerShdw blurRad="39000" dist="25400" dir="5400000" rotWithShape="0">
              <a:srgbClr val="000000">
                <a:alpha val="38000"/>
              </a:srgbClr>
            </a:outerShdw>
          </a:effectLst>
        </a:effectStyle>
        <a:effectStyle>
          <a:effectLst>
            <a:outerShdw blurRad="39000" dist="25400" dir="5400000" rotWithShape="0">
              <a:srgbClr val="000000">
                <a:alpha val="38000"/>
              </a:srgbClr>
            </a:outerShdw>
          </a:effectLst>
          <a:scene3d>
            <a:camera prst="orthographicFront" fov="0">
              <a:rot lat="0" lon="0" rev="0"/>
            </a:camera>
            <a:lightRig rig="threePt" dir="t">
              <a:rot lat="0" lon="0" rev="1800000"/>
            </a:lightRig>
          </a:scene3d>
          <a:sp3d prstMaterial="matte">
            <a:bevelT h="20000"/>
          </a:sp3d>
        </a:effectStyle>
      </a:effectStyleLst>
      <a:bgFillStyleLst>
        <a:solidFill>
          <a:schemeClr val="phClr"/>
        </a:solidFill>
        <a:gradFill rotWithShape="1">
          <a:gsLst>
            <a:gs pos="0">
              <a:schemeClr val="phClr">
                <a:tint val="48000"/>
                <a:satMod val="300000"/>
              </a:schemeClr>
            </a:gs>
            <a:gs pos="12000">
              <a:schemeClr val="phClr">
                <a:tint val="48000"/>
                <a:satMod val="300000"/>
              </a:schemeClr>
            </a:gs>
            <a:gs pos="20000">
              <a:schemeClr val="phClr">
                <a:tint val="49000"/>
                <a:satMod val="300000"/>
              </a:schemeClr>
            </a:gs>
            <a:gs pos="100000">
              <a:schemeClr val="phClr">
                <a:shade val="30000"/>
              </a:schemeClr>
            </a:gs>
          </a:gsLst>
          <a:path path="circle">
            <a:fillToRect l="10000" t="-25000" r="10000" b="125000"/>
          </a:path>
        </a:gradFill>
        <a:blipFill>
          <a:blip xmlns:r="http://schemas.openxmlformats.org/officeDocument/2006/relationships" r:embed="rId1">
            <a:duotone>
              <a:schemeClr val="phClr">
                <a:shade val="75000"/>
                <a:satMod val="105000"/>
              </a:schemeClr>
              <a:schemeClr val="phClr">
                <a:tint val="95000"/>
                <a:satMod val="105000"/>
              </a:schemeClr>
            </a:duotone>
          </a:blip>
          <a:tile tx="0" ty="0" sx="38000" sy="38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Module</Template>
  <TotalTime>517</TotalTime>
  <Words>1596</Words>
  <Application>Microsoft Office PowerPoint</Application>
  <PresentationFormat>On-screen Show (4:3)</PresentationFormat>
  <Paragraphs>137</Paragraphs>
  <Slides>32</Slides>
  <Notes>0</Notes>
  <HiddenSlides>0</HiddenSlides>
  <MMClips>3</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Module</vt:lpstr>
      <vt:lpstr>Using games in the primary Language classroom</vt:lpstr>
      <vt:lpstr>Language games</vt:lpstr>
      <vt:lpstr>Why do I use games in the Languages classroom?</vt:lpstr>
      <vt:lpstr>Preparation</vt:lpstr>
      <vt:lpstr>Resources</vt:lpstr>
      <vt:lpstr>Using props / realia</vt:lpstr>
      <vt:lpstr>Pin pon</vt:lpstr>
      <vt:lpstr>Fly swatter game</vt:lpstr>
      <vt:lpstr>Hedbanz</vt:lpstr>
      <vt:lpstr>B-I-N-G-O!</vt:lpstr>
      <vt:lpstr>Pair games</vt:lpstr>
      <vt:lpstr>Sentence builder</vt:lpstr>
      <vt:lpstr>Time Tracker  Amazon $27</vt:lpstr>
      <vt:lpstr>Buzzers</vt:lpstr>
      <vt:lpstr>Eggspert / Quizzard</vt:lpstr>
      <vt:lpstr>Flashing and beeping fun!</vt:lpstr>
      <vt:lpstr>Let’s play!</vt:lpstr>
      <vt:lpstr>Students as teachers / helpers</vt:lpstr>
      <vt:lpstr>Go outside!</vt:lpstr>
      <vt:lpstr>Fruit salad</vt:lpstr>
      <vt:lpstr>Number groups</vt:lpstr>
      <vt:lpstr>What’s the time Mr Wolf?</vt:lpstr>
      <vt:lpstr>Simon says</vt:lpstr>
      <vt:lpstr>Around the world</vt:lpstr>
      <vt:lpstr>Spelling game</vt:lpstr>
      <vt:lpstr>Cultural games</vt:lpstr>
      <vt:lpstr>Cicak (gecko) game</vt:lpstr>
      <vt:lpstr>Sut</vt:lpstr>
      <vt:lpstr>Quick games</vt:lpstr>
      <vt:lpstr>Prizes</vt:lpstr>
      <vt:lpstr>Merit charts</vt:lpstr>
      <vt:lpstr>Prize box</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games in the primary Language classroom</dc:title>
  <dc:creator>rebecca.moody</dc:creator>
  <cp:lastModifiedBy>Merryl</cp:lastModifiedBy>
  <cp:revision>70</cp:revision>
  <dcterms:created xsi:type="dcterms:W3CDTF">2013-04-25T06:02:57Z</dcterms:created>
  <dcterms:modified xsi:type="dcterms:W3CDTF">2013-05-20T22:59:27Z</dcterms:modified>
</cp:coreProperties>
</file>